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6.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8" r:id="rId2"/>
    <p:sldId id="268" r:id="rId3"/>
    <p:sldId id="259" r:id="rId4"/>
    <p:sldId id="264" r:id="rId5"/>
    <p:sldId id="265" r:id="rId6"/>
    <p:sldId id="266" r:id="rId7"/>
    <p:sldId id="267" r:id="rId8"/>
    <p:sldId id="269" r:id="rId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Stile medio 1 - Colore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Stile chiaro 3 - Colore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87" autoAdjust="0"/>
    <p:restoredTop sz="94668" autoAdjust="0"/>
  </p:normalViewPr>
  <p:slideViewPr>
    <p:cSldViewPr snapToGrid="0">
      <p:cViewPr>
        <p:scale>
          <a:sx n="61" d="100"/>
          <a:sy n="61" d="100"/>
        </p:scale>
        <p:origin x="28" y="2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764565-04B3-4EE6-BAF4-4020AE8777C1}" type="doc">
      <dgm:prSet loTypeId="urn:microsoft.com/office/officeart/2005/8/layout/hierarchy6" loCatId="hierarchy" qsTypeId="urn:microsoft.com/office/officeart/2005/8/quickstyle/simple3" qsCatId="simple" csTypeId="urn:microsoft.com/office/officeart/2005/8/colors/accent0_2" csCatId="mainScheme" phldr="1"/>
      <dgm:spPr/>
      <dgm:t>
        <a:bodyPr/>
        <a:lstStyle/>
        <a:p>
          <a:endParaRPr lang="it-IT"/>
        </a:p>
      </dgm:t>
    </dgm:pt>
    <dgm:pt modelId="{BB12166A-AD91-4A76-BF2F-43AEBA0109B7}">
      <dgm:prSet phldrT="[Testo]" custT="1"/>
      <dgm:spPr>
        <a:noFill/>
      </dgm:spPr>
      <dgm:t>
        <a:bodyPr/>
        <a:lstStyle/>
        <a:p>
          <a:r>
            <a:rPr lang="en-GB" sz="900" b="1" baseline="0" noProof="0" dirty="0">
              <a:solidFill>
                <a:srgbClr val="92D050"/>
              </a:solidFill>
              <a:latin typeface="Arial" panose="020B0604020202020204" pitchFamily="34" charset="0"/>
              <a:cs typeface="Arial" panose="020B0604020202020204" pitchFamily="34" charset="0"/>
            </a:rPr>
            <a:t>Profitability</a:t>
          </a:r>
        </a:p>
      </dgm:t>
    </dgm:pt>
    <dgm:pt modelId="{93DA6DE9-6613-4C71-9996-8CD3B777E12B}" type="parTrans" cxnId="{7482D063-5F9B-4C3A-9F4D-95E39A242871}">
      <dgm:prSet/>
      <dgm:spPr/>
      <dgm:t>
        <a:bodyPr/>
        <a:lstStyle/>
        <a:p>
          <a:endParaRPr lang="en-GB" sz="1600" baseline="0" noProof="0" dirty="0">
            <a:latin typeface="Arial" panose="020B0604020202020204" pitchFamily="34" charset="0"/>
            <a:cs typeface="Arial" panose="020B0604020202020204" pitchFamily="34" charset="0"/>
          </a:endParaRPr>
        </a:p>
      </dgm:t>
    </dgm:pt>
    <dgm:pt modelId="{6A52A32E-2F27-43D9-934F-5DD272FC713F}" type="sibTrans" cxnId="{7482D063-5F9B-4C3A-9F4D-95E39A242871}">
      <dgm:prSet/>
      <dgm:spPr/>
      <dgm:t>
        <a:bodyPr/>
        <a:lstStyle/>
        <a:p>
          <a:endParaRPr lang="en-GB" sz="1600" baseline="0" noProof="0" dirty="0">
            <a:latin typeface="Arial" panose="020B0604020202020204" pitchFamily="34" charset="0"/>
            <a:cs typeface="Arial" panose="020B0604020202020204" pitchFamily="34" charset="0"/>
          </a:endParaRPr>
        </a:p>
      </dgm:t>
    </dgm:pt>
    <dgm:pt modelId="{5EBF7489-7683-41F6-AD40-DF3BD14DE6C8}">
      <dgm:prSet phldrT="[Testo]" custT="1"/>
      <dgm:spPr>
        <a:noFill/>
      </dgm:spPr>
      <dgm:t>
        <a:bodyPr/>
        <a:lstStyle/>
        <a:p>
          <a:r>
            <a:rPr lang="en-GB" sz="700" b="1" baseline="0" noProof="0" dirty="0">
              <a:solidFill>
                <a:srgbClr val="00B050"/>
              </a:solidFill>
              <a:latin typeface="Arial" panose="020B0604020202020204" pitchFamily="34" charset="0"/>
              <a:cs typeface="Arial" panose="020B0604020202020204" pitchFamily="34" charset="0"/>
            </a:rPr>
            <a:t>Revenues</a:t>
          </a:r>
        </a:p>
      </dgm:t>
    </dgm:pt>
    <dgm:pt modelId="{7F5F39CB-C2C0-4586-9AE0-838F57D39149}" type="parTrans" cxnId="{2C5ECD6B-8B10-4E7C-9A9C-92E5D39B7CF8}">
      <dgm:prSet/>
      <dgm:spPr>
        <a:ln>
          <a:solidFill>
            <a:srgbClr val="00B05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AA84B7AD-CEA8-4650-8888-81FC9ADB6847}" type="sibTrans" cxnId="{2C5ECD6B-8B10-4E7C-9A9C-92E5D39B7CF8}">
      <dgm:prSet/>
      <dgm:spPr/>
      <dgm:t>
        <a:bodyPr/>
        <a:lstStyle/>
        <a:p>
          <a:endParaRPr lang="en-GB" sz="1600" baseline="0" noProof="0" dirty="0">
            <a:latin typeface="Arial" panose="020B0604020202020204" pitchFamily="34" charset="0"/>
            <a:cs typeface="Arial" panose="020B0604020202020204" pitchFamily="34" charset="0"/>
          </a:endParaRPr>
        </a:p>
      </dgm:t>
    </dgm:pt>
    <dgm:pt modelId="{1F18536B-D278-4FA7-A102-014763A2B1AE}">
      <dgm:prSet phldrT="[Testo]" custT="1"/>
      <dgm:spPr>
        <a:noFill/>
      </dgm:spPr>
      <dgm:t>
        <a:bodyPr/>
        <a:lstStyle/>
        <a:p>
          <a:r>
            <a:rPr lang="en-GB" sz="700" b="1" baseline="0" noProof="0" dirty="0">
              <a:solidFill>
                <a:srgbClr val="FF0000"/>
              </a:solidFill>
              <a:latin typeface="Arial" panose="020B0604020202020204" pitchFamily="34" charset="0"/>
              <a:cs typeface="Arial" panose="020B0604020202020204" pitchFamily="34" charset="0"/>
            </a:rPr>
            <a:t>Costs</a:t>
          </a:r>
        </a:p>
      </dgm:t>
    </dgm:pt>
    <dgm:pt modelId="{40EB395E-73BA-441E-9AF8-4BB702A0583E}" type="parTrans" cxnId="{E6AEF63A-1414-4CE4-BE0D-1014FFC385A9}">
      <dgm:prSet/>
      <dgm:spPr>
        <a:ln>
          <a:solidFill>
            <a:srgbClr val="FF000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785054B4-45DE-4318-94CB-EBED4F508DBD}" type="sibTrans" cxnId="{E6AEF63A-1414-4CE4-BE0D-1014FFC385A9}">
      <dgm:prSet/>
      <dgm:spPr/>
      <dgm:t>
        <a:bodyPr/>
        <a:lstStyle/>
        <a:p>
          <a:endParaRPr lang="en-GB" sz="1600" baseline="0" noProof="0" dirty="0">
            <a:latin typeface="Arial" panose="020B0604020202020204" pitchFamily="34" charset="0"/>
            <a:cs typeface="Arial" panose="020B0604020202020204" pitchFamily="34" charset="0"/>
          </a:endParaRPr>
        </a:p>
      </dgm:t>
    </dgm:pt>
    <dgm:pt modelId="{93E5450A-88F1-4736-A320-0FC73B7A17CA}">
      <dgm:prSet phldrT="[Testo]" custT="1"/>
      <dgm:spPr>
        <a:noFill/>
      </dgm:spPr>
      <dgm:t>
        <a:bodyPr/>
        <a:lstStyle/>
        <a:p>
          <a:r>
            <a:rPr lang="en-GB" sz="700" b="1" baseline="0" noProof="0" dirty="0">
              <a:latin typeface="Arial" panose="020B0604020202020204" pitchFamily="34" charset="0"/>
              <a:cs typeface="Arial" panose="020B0604020202020204" pitchFamily="34" charset="0"/>
            </a:rPr>
            <a:t>COGS</a:t>
          </a:r>
        </a:p>
      </dgm:t>
    </dgm:pt>
    <dgm:pt modelId="{41D37459-6E76-4444-B973-1D27036A2146}" type="parTrans" cxnId="{E78BF85A-5C0C-4240-9871-9E933B0C1191}">
      <dgm:prSet/>
      <dgm:spPr/>
      <dgm:t>
        <a:bodyPr/>
        <a:lstStyle/>
        <a:p>
          <a:endParaRPr lang="en-GB" sz="1600" baseline="0" noProof="0" dirty="0">
            <a:latin typeface="Arial" panose="020B0604020202020204" pitchFamily="34" charset="0"/>
            <a:cs typeface="Arial" panose="020B0604020202020204" pitchFamily="34" charset="0"/>
          </a:endParaRPr>
        </a:p>
      </dgm:t>
    </dgm:pt>
    <dgm:pt modelId="{B8F1F5A5-30E6-4BB9-A6E9-6969283A5A90}" type="sibTrans" cxnId="{E78BF85A-5C0C-4240-9871-9E933B0C1191}">
      <dgm:prSet/>
      <dgm:spPr/>
      <dgm:t>
        <a:bodyPr/>
        <a:lstStyle/>
        <a:p>
          <a:endParaRPr lang="en-GB" sz="1600" baseline="0" noProof="0" dirty="0">
            <a:latin typeface="Arial" panose="020B0604020202020204" pitchFamily="34" charset="0"/>
            <a:cs typeface="Arial" panose="020B0604020202020204" pitchFamily="34" charset="0"/>
          </a:endParaRPr>
        </a:p>
      </dgm:t>
    </dgm:pt>
    <dgm:pt modelId="{31BCEC9F-95D2-4573-81F7-F26977C75791}">
      <dgm:prSet phldrT="[Testo]" custT="1"/>
      <dgm:spPr>
        <a:noFill/>
      </dgm:spPr>
      <dgm:t>
        <a:bodyPr/>
        <a:lstStyle/>
        <a:p>
          <a:r>
            <a:rPr lang="en-GB" sz="700" b="1" baseline="0" noProof="0" dirty="0">
              <a:latin typeface="Arial" panose="020B0604020202020204" pitchFamily="34" charset="0"/>
              <a:cs typeface="Arial" panose="020B0604020202020204" pitchFamily="34" charset="0"/>
            </a:rPr>
            <a:t>Overheads</a:t>
          </a:r>
        </a:p>
      </dgm:t>
    </dgm:pt>
    <dgm:pt modelId="{5BE41693-EE5D-45CB-82C4-B46CD09F4E68}" type="parTrans" cxnId="{0C5F599C-2690-47D5-8C70-597B28F0A3A3}">
      <dgm:prSet/>
      <dgm:spPr/>
      <dgm:t>
        <a:bodyPr/>
        <a:lstStyle/>
        <a:p>
          <a:endParaRPr lang="en-GB" sz="1600" baseline="0" noProof="0" dirty="0">
            <a:latin typeface="Arial" panose="020B0604020202020204" pitchFamily="34" charset="0"/>
            <a:cs typeface="Arial" panose="020B0604020202020204" pitchFamily="34" charset="0"/>
          </a:endParaRPr>
        </a:p>
      </dgm:t>
    </dgm:pt>
    <dgm:pt modelId="{EF10A58B-BF44-47AB-8D9A-C65C22FB8B01}" type="sibTrans" cxnId="{0C5F599C-2690-47D5-8C70-597B28F0A3A3}">
      <dgm:prSet/>
      <dgm:spPr/>
      <dgm:t>
        <a:bodyPr/>
        <a:lstStyle/>
        <a:p>
          <a:endParaRPr lang="en-GB" sz="1600" baseline="0" noProof="0" dirty="0">
            <a:latin typeface="Arial" panose="020B0604020202020204" pitchFamily="34" charset="0"/>
            <a:cs typeface="Arial" panose="020B0604020202020204" pitchFamily="34" charset="0"/>
          </a:endParaRPr>
        </a:p>
      </dgm:t>
    </dgm:pt>
    <dgm:pt modelId="{422704BE-F251-4709-A36F-D2B7DA618F29}">
      <dgm:prSet phldrT="[Testo]" custT="1"/>
      <dgm:spPr>
        <a:noFill/>
      </dgm:spPr>
      <dgm:t>
        <a:bodyPr/>
        <a:lstStyle/>
        <a:p>
          <a:r>
            <a:rPr lang="en-GB" sz="800" b="1" baseline="0" noProof="0" dirty="0">
              <a:solidFill>
                <a:srgbClr val="00B0F0"/>
              </a:solidFill>
              <a:latin typeface="Arial" panose="020B0604020202020204" pitchFamily="34" charset="0"/>
              <a:cs typeface="Arial" panose="020B0604020202020204" pitchFamily="34" charset="0"/>
            </a:rPr>
            <a:t>Distribution</a:t>
          </a:r>
        </a:p>
      </dgm:t>
    </dgm:pt>
    <dgm:pt modelId="{AD27E1E1-EF04-40D7-A4EC-726D41F709FF}" type="parTrans" cxnId="{5F47C185-9ABB-4128-B13A-B9B8E7E782F4}">
      <dgm:prSet/>
      <dgm:spPr/>
      <dgm:t>
        <a:bodyPr/>
        <a:lstStyle/>
        <a:p>
          <a:endParaRPr lang="en-GB" sz="1600" baseline="0" noProof="0" dirty="0">
            <a:latin typeface="Arial" panose="020B0604020202020204" pitchFamily="34" charset="0"/>
            <a:cs typeface="Arial" panose="020B0604020202020204" pitchFamily="34" charset="0"/>
          </a:endParaRPr>
        </a:p>
      </dgm:t>
    </dgm:pt>
    <dgm:pt modelId="{AD1AB7EE-30FD-492F-A038-63A5A87E0A9E}" type="sibTrans" cxnId="{5F47C185-9ABB-4128-B13A-B9B8E7E782F4}">
      <dgm:prSet/>
      <dgm:spPr/>
      <dgm:t>
        <a:bodyPr/>
        <a:lstStyle/>
        <a:p>
          <a:endParaRPr lang="en-GB" sz="1600" baseline="0" noProof="0" dirty="0">
            <a:latin typeface="Arial" panose="020B0604020202020204" pitchFamily="34" charset="0"/>
            <a:cs typeface="Arial" panose="020B0604020202020204" pitchFamily="34" charset="0"/>
          </a:endParaRPr>
        </a:p>
      </dgm:t>
    </dgm:pt>
    <dgm:pt modelId="{0CD84575-59CA-4CD9-B08E-F943B9BF1B4C}">
      <dgm:prSet phldrT="[Testo]" custT="1"/>
      <dgm:spPr>
        <a:noFill/>
      </dgm:spPr>
      <dgm:t>
        <a:bodyPr/>
        <a:lstStyle/>
        <a:p>
          <a:r>
            <a:rPr lang="en-GB" sz="800" b="1" baseline="0" noProof="0" dirty="0">
              <a:solidFill>
                <a:srgbClr val="C00000"/>
              </a:solidFill>
              <a:latin typeface="Arial" panose="020B0604020202020204" pitchFamily="34" charset="0"/>
              <a:cs typeface="Arial" panose="020B0604020202020204" pitchFamily="34" charset="0"/>
            </a:rPr>
            <a:t>Operations</a:t>
          </a:r>
        </a:p>
      </dgm:t>
    </dgm:pt>
    <dgm:pt modelId="{2608CFC1-4FE1-4050-8BFE-565297BB07DB}" type="parTrans" cxnId="{ECBCC631-CCE9-4225-88D5-F581B6C2D5EE}">
      <dgm:prSet/>
      <dgm:spPr/>
      <dgm:t>
        <a:bodyPr/>
        <a:lstStyle/>
        <a:p>
          <a:endParaRPr lang="en-GB" sz="1600" baseline="0" noProof="0" dirty="0">
            <a:latin typeface="Arial" panose="020B0604020202020204" pitchFamily="34" charset="0"/>
            <a:cs typeface="Arial" panose="020B0604020202020204" pitchFamily="34" charset="0"/>
          </a:endParaRPr>
        </a:p>
      </dgm:t>
    </dgm:pt>
    <dgm:pt modelId="{2EC637F5-D03B-495D-B1D7-6F0D1C196DD2}" type="sibTrans" cxnId="{ECBCC631-CCE9-4225-88D5-F581B6C2D5EE}">
      <dgm:prSet/>
      <dgm:spPr/>
      <dgm:t>
        <a:bodyPr/>
        <a:lstStyle/>
        <a:p>
          <a:endParaRPr lang="en-GB" sz="1600" baseline="0" noProof="0" dirty="0">
            <a:latin typeface="Arial" panose="020B0604020202020204" pitchFamily="34" charset="0"/>
            <a:cs typeface="Arial" panose="020B0604020202020204" pitchFamily="34" charset="0"/>
          </a:endParaRPr>
        </a:p>
      </dgm:t>
    </dgm:pt>
    <dgm:pt modelId="{E2832D2E-DED2-449D-8B06-8F4A19605E24}">
      <dgm:prSet phldrT="[Testo]" custT="1"/>
      <dgm:spPr>
        <a:noFill/>
      </dgm:spPr>
      <dgm:t>
        <a:bodyPr/>
        <a:lstStyle/>
        <a:p>
          <a:r>
            <a:rPr lang="en-GB" sz="700" b="1" baseline="0" noProof="0" dirty="0">
              <a:solidFill>
                <a:schemeClr val="accent4">
                  <a:lumMod val="75000"/>
                </a:schemeClr>
              </a:solidFill>
              <a:latin typeface="Arial" panose="020B0604020202020204" pitchFamily="34" charset="0"/>
              <a:cs typeface="Arial" panose="020B0604020202020204" pitchFamily="34" charset="0"/>
            </a:rPr>
            <a:t>Customer &amp; Order Management</a:t>
          </a:r>
        </a:p>
      </dgm:t>
    </dgm:pt>
    <dgm:pt modelId="{8963D779-C1B4-491D-B9A8-DDB11A6B28C1}" type="parTrans" cxnId="{EAEFF8CB-4452-44A4-B689-5429BFEE76B6}">
      <dgm:prSet/>
      <dgm:spPr/>
      <dgm:t>
        <a:bodyPr/>
        <a:lstStyle/>
        <a:p>
          <a:endParaRPr lang="en-GB" sz="1600" baseline="0" noProof="0" dirty="0">
            <a:latin typeface="Arial" panose="020B0604020202020204" pitchFamily="34" charset="0"/>
            <a:cs typeface="Arial" panose="020B0604020202020204" pitchFamily="34" charset="0"/>
          </a:endParaRPr>
        </a:p>
      </dgm:t>
    </dgm:pt>
    <dgm:pt modelId="{618D7B53-9F3B-442A-9277-47E3491D78E7}" type="sibTrans" cxnId="{EAEFF8CB-4452-44A4-B689-5429BFEE76B6}">
      <dgm:prSet/>
      <dgm:spPr/>
      <dgm:t>
        <a:bodyPr/>
        <a:lstStyle/>
        <a:p>
          <a:endParaRPr lang="en-GB" sz="1600" baseline="0" noProof="0" dirty="0">
            <a:latin typeface="Arial" panose="020B0604020202020204" pitchFamily="34" charset="0"/>
            <a:cs typeface="Arial" panose="020B0604020202020204" pitchFamily="34" charset="0"/>
          </a:endParaRPr>
        </a:p>
      </dgm:t>
    </dgm:pt>
    <dgm:pt modelId="{41C53866-470E-4A1A-A432-711093F1F102}">
      <dgm:prSet phldrT="[Testo]" custT="1"/>
      <dgm:spPr>
        <a:noFill/>
      </dgm:spPr>
      <dgm:t>
        <a:bodyPr/>
        <a:lstStyle/>
        <a:p>
          <a:r>
            <a:rPr lang="en-GB" sz="500" b="1" cap="small" baseline="0" noProof="0" dirty="0">
              <a:solidFill>
                <a:srgbClr val="00B0F0"/>
              </a:solidFill>
              <a:latin typeface="Arial" panose="020B0604020202020204" pitchFamily="34" charset="0"/>
              <a:cs typeface="Arial" panose="020B0604020202020204" pitchFamily="34" charset="0"/>
            </a:rPr>
            <a:t>Sales Transport.</a:t>
          </a:r>
        </a:p>
      </dgm:t>
    </dgm:pt>
    <dgm:pt modelId="{EB6FF44C-3A20-4B53-99EC-275B468B273B}" type="parTrans" cxnId="{31A0F348-A375-4417-8015-977E5E82182D}">
      <dgm:prSet/>
      <dgm:spPr>
        <a:ln>
          <a:solidFill>
            <a:srgbClr val="00B0F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CDB3224B-F58A-42C8-B700-032AE01D61D8}" type="sibTrans" cxnId="{31A0F348-A375-4417-8015-977E5E82182D}">
      <dgm:prSet/>
      <dgm:spPr/>
      <dgm:t>
        <a:bodyPr/>
        <a:lstStyle/>
        <a:p>
          <a:endParaRPr lang="en-GB" sz="1600" baseline="0" noProof="0" dirty="0">
            <a:latin typeface="Arial" panose="020B0604020202020204" pitchFamily="34" charset="0"/>
            <a:cs typeface="Arial" panose="020B0604020202020204" pitchFamily="34" charset="0"/>
          </a:endParaRPr>
        </a:p>
      </dgm:t>
    </dgm:pt>
    <dgm:pt modelId="{C614A8D9-7FC9-4BDE-8063-00E811952A13}">
      <dgm:prSet phldrT="[Testo]" custT="1"/>
      <dgm:spPr>
        <a:noFill/>
      </dgm:spPr>
      <dgm:t>
        <a:bodyPr/>
        <a:lstStyle/>
        <a:p>
          <a:r>
            <a:rPr lang="en-GB" sz="500" b="1" cap="small" baseline="0" noProof="0" dirty="0">
              <a:solidFill>
                <a:srgbClr val="00B0F0"/>
              </a:solidFill>
              <a:latin typeface="Arial" panose="020B0604020202020204" pitchFamily="34" charset="0"/>
              <a:cs typeface="Arial" panose="020B0604020202020204" pitchFamily="34" charset="0"/>
            </a:rPr>
            <a:t>Packing</a:t>
          </a:r>
        </a:p>
      </dgm:t>
    </dgm:pt>
    <dgm:pt modelId="{040035BF-83B2-4DAF-860A-84A43DF964BD}" type="parTrans" cxnId="{4DFDAF24-6E74-4ACD-B731-C15A1CB31A17}">
      <dgm:prSet/>
      <dgm:spPr>
        <a:ln>
          <a:solidFill>
            <a:srgbClr val="00B0F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AFC93017-433B-40E1-A246-4407BCD61FBA}" type="sibTrans" cxnId="{4DFDAF24-6E74-4ACD-B731-C15A1CB31A17}">
      <dgm:prSet/>
      <dgm:spPr/>
      <dgm:t>
        <a:bodyPr/>
        <a:lstStyle/>
        <a:p>
          <a:endParaRPr lang="en-GB" sz="1600" baseline="0" noProof="0" dirty="0">
            <a:latin typeface="Arial" panose="020B0604020202020204" pitchFamily="34" charset="0"/>
            <a:cs typeface="Arial" panose="020B0604020202020204" pitchFamily="34" charset="0"/>
          </a:endParaRPr>
        </a:p>
      </dgm:t>
    </dgm:pt>
    <dgm:pt modelId="{AC898CA7-1EBC-49B0-981F-EC6381C846D4}">
      <dgm:prSet phldrT="[Testo]" custT="1"/>
      <dgm:spPr>
        <a:noFill/>
      </dgm:spPr>
      <dgm:t>
        <a:bodyPr/>
        <a:lstStyle/>
        <a:p>
          <a:r>
            <a:rPr lang="en-GB" sz="500" b="1" cap="small" baseline="0" noProof="0" dirty="0">
              <a:solidFill>
                <a:srgbClr val="00B0F0"/>
              </a:solidFill>
              <a:latin typeface="Arial" panose="020B0604020202020204" pitchFamily="34" charset="0"/>
              <a:cs typeface="Arial" panose="020B0604020202020204" pitchFamily="34" charset="0"/>
            </a:rPr>
            <a:t>Distribution Activities</a:t>
          </a:r>
        </a:p>
      </dgm:t>
    </dgm:pt>
    <dgm:pt modelId="{ADE06914-AA96-482B-8C21-48112848F769}" type="parTrans" cxnId="{463D111E-C93F-400C-903E-D9BA7813E505}">
      <dgm:prSet/>
      <dgm:spPr>
        <a:ln>
          <a:solidFill>
            <a:srgbClr val="00B0F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4A33CFFA-417C-4E06-A7A8-3740E1A4C408}" type="sibTrans" cxnId="{463D111E-C93F-400C-903E-D9BA7813E505}">
      <dgm:prSet/>
      <dgm:spPr/>
      <dgm:t>
        <a:bodyPr/>
        <a:lstStyle/>
        <a:p>
          <a:endParaRPr lang="en-GB" sz="1600" baseline="0" noProof="0" dirty="0">
            <a:latin typeface="Arial" panose="020B0604020202020204" pitchFamily="34" charset="0"/>
            <a:cs typeface="Arial" panose="020B0604020202020204" pitchFamily="34" charset="0"/>
          </a:endParaRPr>
        </a:p>
      </dgm:t>
    </dgm:pt>
    <dgm:pt modelId="{B93290C6-63C4-4526-9D77-A252B2CDA831}">
      <dgm:prSet phldrT="[Testo]" custT="1"/>
      <dgm:spPr>
        <a:noFill/>
      </dgm:spPr>
      <dgm:t>
        <a:bodyPr/>
        <a:lstStyle/>
        <a:p>
          <a:r>
            <a:rPr lang="en-GB" sz="500" b="1" cap="small" baseline="0" noProof="0" dirty="0">
              <a:solidFill>
                <a:srgbClr val="00B0F0"/>
              </a:solidFill>
              <a:latin typeface="Arial" panose="020B0604020202020204" pitchFamily="34" charset="0"/>
              <a:cs typeface="Arial" panose="020B0604020202020204" pitchFamily="34" charset="0"/>
            </a:rPr>
            <a:t>Trading Transport.</a:t>
          </a:r>
        </a:p>
      </dgm:t>
    </dgm:pt>
    <dgm:pt modelId="{2A76C6DA-38E1-4DA6-A67D-A5AEB894E3C4}" type="parTrans" cxnId="{128DAADE-90E2-433B-9E62-AFE2B6D5F9C3}">
      <dgm:prSet/>
      <dgm:spPr>
        <a:ln>
          <a:solidFill>
            <a:srgbClr val="00B0F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04F47AFE-3C5E-4866-89FB-048AAEDB09CA}" type="sibTrans" cxnId="{128DAADE-90E2-433B-9E62-AFE2B6D5F9C3}">
      <dgm:prSet/>
      <dgm:spPr/>
      <dgm:t>
        <a:bodyPr/>
        <a:lstStyle/>
        <a:p>
          <a:endParaRPr lang="en-GB" sz="1600" baseline="0" noProof="0" dirty="0">
            <a:latin typeface="Arial" panose="020B0604020202020204" pitchFamily="34" charset="0"/>
            <a:cs typeface="Arial" panose="020B0604020202020204" pitchFamily="34" charset="0"/>
          </a:endParaRPr>
        </a:p>
      </dgm:t>
    </dgm:pt>
    <dgm:pt modelId="{CDAF8612-3801-49F8-8068-75929C5CD647}">
      <dgm:prSet phldrT="[Testo]" custT="1"/>
      <dgm:spPr>
        <a:noFill/>
      </dgm:spPr>
      <dgm:t>
        <a:bodyPr/>
        <a:lstStyle/>
        <a:p>
          <a:r>
            <a:rPr lang="en-GB" sz="500" b="1" cap="small" baseline="0" noProof="0" dirty="0">
              <a:solidFill>
                <a:srgbClr val="00B0F0"/>
              </a:solidFill>
              <a:latin typeface="Arial" panose="020B0604020202020204" pitchFamily="34" charset="0"/>
              <a:cs typeface="Arial" panose="020B0604020202020204" pitchFamily="34" charset="0"/>
            </a:rPr>
            <a:t>Custom Duties Trading</a:t>
          </a:r>
        </a:p>
      </dgm:t>
    </dgm:pt>
    <dgm:pt modelId="{27A82CE0-4789-4783-95E7-681779351B7A}" type="parTrans" cxnId="{B36D5F74-D947-479F-9A87-AC091C9B5B3C}">
      <dgm:prSet/>
      <dgm:spPr>
        <a:ln>
          <a:solidFill>
            <a:srgbClr val="00B0F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6F3998B1-0535-476B-A113-2813AD4EF93E}" type="sibTrans" cxnId="{B36D5F74-D947-479F-9A87-AC091C9B5B3C}">
      <dgm:prSet/>
      <dgm:spPr/>
      <dgm:t>
        <a:bodyPr/>
        <a:lstStyle/>
        <a:p>
          <a:endParaRPr lang="en-GB" sz="1600" baseline="0" noProof="0" dirty="0">
            <a:latin typeface="Arial" panose="020B0604020202020204" pitchFamily="34" charset="0"/>
            <a:cs typeface="Arial" panose="020B0604020202020204" pitchFamily="34" charset="0"/>
          </a:endParaRPr>
        </a:p>
      </dgm:t>
    </dgm:pt>
    <dgm:pt modelId="{1BB98777-2389-4623-AD20-32CFD7A11E0D}">
      <dgm:prSet phldrT="[Testo]" custT="1"/>
      <dgm:spPr>
        <a:noFill/>
      </dgm:spPr>
      <dgm:t>
        <a:bodyPr/>
        <a:lstStyle/>
        <a:p>
          <a:r>
            <a:rPr lang="en-GB" sz="500" b="1" cap="small" baseline="0" noProof="0" dirty="0">
              <a:solidFill>
                <a:srgbClr val="00B0F0"/>
              </a:solidFill>
              <a:latin typeface="Arial" panose="020B0604020202020204" pitchFamily="34" charset="0"/>
              <a:cs typeface="Arial" panose="020B0604020202020204" pitchFamily="34" charset="0"/>
            </a:rPr>
            <a:t>Warehouse Rent</a:t>
          </a:r>
        </a:p>
      </dgm:t>
    </dgm:pt>
    <dgm:pt modelId="{D909B338-882E-405A-8B75-C6A919DBC716}" type="parTrans" cxnId="{EA834174-E2EA-490E-854E-72E708DC59FC}">
      <dgm:prSet/>
      <dgm:spPr>
        <a:ln>
          <a:solidFill>
            <a:srgbClr val="00B0F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06B84D00-0C40-444B-A049-F1A84B4A57C0}" type="sibTrans" cxnId="{EA834174-E2EA-490E-854E-72E708DC59FC}">
      <dgm:prSet/>
      <dgm:spPr/>
      <dgm:t>
        <a:bodyPr/>
        <a:lstStyle/>
        <a:p>
          <a:endParaRPr lang="en-GB" sz="1600" baseline="0" noProof="0" dirty="0">
            <a:latin typeface="Arial" panose="020B0604020202020204" pitchFamily="34" charset="0"/>
            <a:cs typeface="Arial" panose="020B0604020202020204" pitchFamily="34" charset="0"/>
          </a:endParaRPr>
        </a:p>
      </dgm:t>
    </dgm:pt>
    <dgm:pt modelId="{DC133A87-23A9-43A2-A7DE-B7C6B766C68C}">
      <dgm:prSet phldrT="[Testo]" custT="1"/>
      <dgm:spPr>
        <a:noFill/>
      </dgm:spPr>
      <dgm:t>
        <a:bodyPr/>
        <a:lstStyle/>
        <a:p>
          <a:r>
            <a:rPr lang="en-GB" sz="500" b="1" cap="small" baseline="0" noProof="0" dirty="0" err="1">
              <a:solidFill>
                <a:srgbClr val="00B0F0"/>
              </a:solidFill>
              <a:latin typeface="Arial" panose="020B0604020202020204" pitchFamily="34" charset="0"/>
              <a:cs typeface="Arial" panose="020B0604020202020204" pitchFamily="34" charset="0"/>
            </a:rPr>
            <a:t>Oubound</a:t>
          </a:r>
          <a:r>
            <a:rPr lang="en-GB" sz="500" b="1" cap="small" baseline="0" noProof="0" dirty="0">
              <a:solidFill>
                <a:srgbClr val="00B0F0"/>
              </a:solidFill>
              <a:latin typeface="Arial" panose="020B0604020202020204" pitchFamily="34" charset="0"/>
              <a:cs typeface="Arial" panose="020B0604020202020204" pitchFamily="34" charset="0"/>
            </a:rPr>
            <a:t> Logistic Local Branches</a:t>
          </a:r>
        </a:p>
      </dgm:t>
    </dgm:pt>
    <dgm:pt modelId="{82DB0A76-E328-44E7-BA20-F5ED47475CBE}" type="parTrans" cxnId="{166A8073-34CE-43D4-93BE-7D2ACA1F39BF}">
      <dgm:prSet/>
      <dgm:spPr>
        <a:ln>
          <a:solidFill>
            <a:srgbClr val="00B0F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75501072-89E6-4B67-AC15-D3B43BD913D9}" type="sibTrans" cxnId="{166A8073-34CE-43D4-93BE-7D2ACA1F39BF}">
      <dgm:prSet/>
      <dgm:spPr/>
      <dgm:t>
        <a:bodyPr/>
        <a:lstStyle/>
        <a:p>
          <a:endParaRPr lang="en-GB" sz="1600" baseline="0" noProof="0" dirty="0">
            <a:latin typeface="Arial" panose="020B0604020202020204" pitchFamily="34" charset="0"/>
            <a:cs typeface="Arial" panose="020B0604020202020204" pitchFamily="34" charset="0"/>
          </a:endParaRPr>
        </a:p>
      </dgm:t>
    </dgm:pt>
    <dgm:pt modelId="{F8E106AE-8AE5-4E09-BE2E-B19E7172157F}">
      <dgm:prSet phldrT="[Testo]" custT="1"/>
      <dgm:spPr>
        <a:noFill/>
      </dgm:spPr>
      <dgm:t>
        <a:bodyPr/>
        <a:lstStyle/>
        <a:p>
          <a:r>
            <a:rPr lang="en-GB" sz="500" b="1" cap="small" baseline="0" noProof="0" dirty="0">
              <a:solidFill>
                <a:srgbClr val="C00000"/>
              </a:solidFill>
              <a:latin typeface="Arial" panose="020B0604020202020204" pitchFamily="34" charset="0"/>
              <a:cs typeface="Arial" panose="020B0604020202020204" pitchFamily="34" charset="0"/>
            </a:rPr>
            <a:t>Manufacturing Costs</a:t>
          </a:r>
        </a:p>
      </dgm:t>
    </dgm:pt>
    <dgm:pt modelId="{459AE137-1376-4CA8-A8B8-A0A165120DCA}" type="parTrans" cxnId="{572BB7E8-B134-4E08-A6EF-90D0E19E760C}">
      <dgm:prSet/>
      <dgm:spPr>
        <a:ln>
          <a:solidFill>
            <a:srgbClr val="C0000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47A1BA04-2706-4D67-8BAE-DA1D417FAF5B}" type="sibTrans" cxnId="{572BB7E8-B134-4E08-A6EF-90D0E19E760C}">
      <dgm:prSet/>
      <dgm:spPr/>
      <dgm:t>
        <a:bodyPr/>
        <a:lstStyle/>
        <a:p>
          <a:endParaRPr lang="en-GB" sz="1600" baseline="0" noProof="0" dirty="0">
            <a:latin typeface="Arial" panose="020B0604020202020204" pitchFamily="34" charset="0"/>
            <a:cs typeface="Arial" panose="020B0604020202020204" pitchFamily="34" charset="0"/>
          </a:endParaRPr>
        </a:p>
      </dgm:t>
    </dgm:pt>
    <dgm:pt modelId="{E05D3560-26B6-477A-8EFB-D9C285051158}">
      <dgm:prSet phldrT="[Testo]" custT="1"/>
      <dgm:spPr>
        <a:noFill/>
      </dgm:spPr>
      <dgm:t>
        <a:bodyPr/>
        <a:lstStyle/>
        <a:p>
          <a:r>
            <a:rPr lang="en-GB" sz="700" b="1" baseline="0" noProof="0" dirty="0">
              <a:latin typeface="Arial" panose="020B0604020202020204" pitchFamily="34" charset="0"/>
              <a:cs typeface="Arial" panose="020B0604020202020204" pitchFamily="34" charset="0"/>
            </a:rPr>
            <a:t>Quantity</a:t>
          </a:r>
        </a:p>
      </dgm:t>
    </dgm:pt>
    <dgm:pt modelId="{FF8028C3-87E2-4AE5-BD89-417439BFD8FE}" type="parTrans" cxnId="{C895975A-0EDE-4066-ADA6-3B2C89D39CE3}">
      <dgm:prSet/>
      <dgm:spPr/>
      <dgm:t>
        <a:bodyPr/>
        <a:lstStyle/>
        <a:p>
          <a:endParaRPr lang="en-GB" sz="1600" baseline="0" noProof="0" dirty="0">
            <a:latin typeface="Arial" panose="020B0604020202020204" pitchFamily="34" charset="0"/>
            <a:cs typeface="Arial" panose="020B0604020202020204" pitchFamily="34" charset="0"/>
          </a:endParaRPr>
        </a:p>
      </dgm:t>
    </dgm:pt>
    <dgm:pt modelId="{D1056AE5-7560-4E87-90F0-74B48D21C4E3}" type="sibTrans" cxnId="{C895975A-0EDE-4066-ADA6-3B2C89D39CE3}">
      <dgm:prSet/>
      <dgm:spPr/>
      <dgm:t>
        <a:bodyPr/>
        <a:lstStyle/>
        <a:p>
          <a:endParaRPr lang="en-GB" sz="1600" baseline="0" noProof="0" dirty="0">
            <a:latin typeface="Arial" panose="020B0604020202020204" pitchFamily="34" charset="0"/>
            <a:cs typeface="Arial" panose="020B0604020202020204" pitchFamily="34" charset="0"/>
          </a:endParaRPr>
        </a:p>
      </dgm:t>
    </dgm:pt>
    <dgm:pt modelId="{36678032-CB3A-43DD-939D-7E817AC69C65}">
      <dgm:prSet phldrT="[Testo]" custT="1"/>
      <dgm:spPr>
        <a:noFill/>
      </dgm:spPr>
      <dgm:t>
        <a:bodyPr/>
        <a:lstStyle/>
        <a:p>
          <a:r>
            <a:rPr lang="en-GB" sz="700" b="1" baseline="0" noProof="0" dirty="0">
              <a:latin typeface="Arial" panose="020B0604020202020204" pitchFamily="34" charset="0"/>
              <a:cs typeface="Arial" panose="020B0604020202020204" pitchFamily="34" charset="0"/>
            </a:rPr>
            <a:t>Unit cost</a:t>
          </a:r>
        </a:p>
      </dgm:t>
    </dgm:pt>
    <dgm:pt modelId="{CFFD8C42-EC68-4B44-B461-B310B18E9D78}" type="parTrans" cxnId="{68DE9DDD-9E3C-4D0F-BB83-4105EC89E218}">
      <dgm:prSet/>
      <dgm:spPr/>
      <dgm:t>
        <a:bodyPr/>
        <a:lstStyle/>
        <a:p>
          <a:endParaRPr lang="en-GB" sz="1600" baseline="0" noProof="0" dirty="0">
            <a:latin typeface="Arial" panose="020B0604020202020204" pitchFamily="34" charset="0"/>
            <a:cs typeface="Arial" panose="020B0604020202020204" pitchFamily="34" charset="0"/>
          </a:endParaRPr>
        </a:p>
      </dgm:t>
    </dgm:pt>
    <dgm:pt modelId="{DC4CC9F0-CF71-449A-BF4A-7324E06A328C}" type="sibTrans" cxnId="{68DE9DDD-9E3C-4D0F-BB83-4105EC89E218}">
      <dgm:prSet/>
      <dgm:spPr/>
      <dgm:t>
        <a:bodyPr/>
        <a:lstStyle/>
        <a:p>
          <a:endParaRPr lang="en-GB" sz="1600" baseline="0" noProof="0" dirty="0">
            <a:latin typeface="Arial" panose="020B0604020202020204" pitchFamily="34" charset="0"/>
            <a:cs typeface="Arial" panose="020B0604020202020204" pitchFamily="34" charset="0"/>
          </a:endParaRPr>
        </a:p>
      </dgm:t>
    </dgm:pt>
    <dgm:pt modelId="{EB7F32DF-8DF6-4F3C-9A77-62901170DABF}">
      <dgm:prSet phldrT="[Testo]" custT="1"/>
      <dgm:spPr>
        <a:noFill/>
      </dgm:spPr>
      <dgm:t>
        <a:bodyPr/>
        <a:lstStyle/>
        <a:p>
          <a:r>
            <a:rPr lang="en-GB" sz="500" b="1" cap="small" baseline="0" noProof="0" dirty="0">
              <a:solidFill>
                <a:schemeClr val="accent4">
                  <a:lumMod val="75000"/>
                </a:schemeClr>
              </a:solidFill>
              <a:latin typeface="Arial" panose="020B0604020202020204" pitchFamily="34" charset="0"/>
              <a:cs typeface="Arial" panose="020B0604020202020204" pitchFamily="34" charset="0"/>
            </a:rPr>
            <a:t>Sales Development</a:t>
          </a:r>
        </a:p>
      </dgm:t>
    </dgm:pt>
    <dgm:pt modelId="{657BEACB-026E-473C-A1F0-0AEFDE963F2C}" type="parTrans" cxnId="{18A94006-A31A-41C0-B39E-3B2B9FA75FD4}">
      <dgm:prSet/>
      <dgm:spPr>
        <a:ln>
          <a:solidFill>
            <a:schemeClr val="accent4">
              <a:lumMod val="75000"/>
            </a:schemeClr>
          </a:solidFill>
        </a:ln>
      </dgm:spPr>
      <dgm:t>
        <a:bodyPr/>
        <a:lstStyle/>
        <a:p>
          <a:endParaRPr lang="en-GB" sz="1600" baseline="0" noProof="0" dirty="0">
            <a:solidFill>
              <a:schemeClr val="accent4">
                <a:lumMod val="75000"/>
              </a:schemeClr>
            </a:solidFill>
            <a:latin typeface="Arial" panose="020B0604020202020204" pitchFamily="34" charset="0"/>
            <a:cs typeface="Arial" panose="020B0604020202020204" pitchFamily="34" charset="0"/>
          </a:endParaRPr>
        </a:p>
      </dgm:t>
    </dgm:pt>
    <dgm:pt modelId="{EDF62446-8490-4311-8282-395570DBAE45}" type="sibTrans" cxnId="{18A94006-A31A-41C0-B39E-3B2B9FA75FD4}">
      <dgm:prSet/>
      <dgm:spPr/>
      <dgm:t>
        <a:bodyPr/>
        <a:lstStyle/>
        <a:p>
          <a:endParaRPr lang="en-GB" sz="1600" baseline="0" noProof="0" dirty="0">
            <a:latin typeface="Arial" panose="020B0604020202020204" pitchFamily="34" charset="0"/>
            <a:cs typeface="Arial" panose="020B0604020202020204" pitchFamily="34" charset="0"/>
          </a:endParaRPr>
        </a:p>
      </dgm:t>
    </dgm:pt>
    <dgm:pt modelId="{38527631-2BC7-4BB2-8F2E-C15C332DF371}">
      <dgm:prSet phldrT="[Testo]" custT="1"/>
      <dgm:spPr>
        <a:noFill/>
      </dgm:spPr>
      <dgm:t>
        <a:bodyPr/>
        <a:lstStyle/>
        <a:p>
          <a:r>
            <a:rPr lang="en-GB" sz="500" b="1" cap="small" baseline="0" noProof="0" dirty="0">
              <a:solidFill>
                <a:schemeClr val="accent4">
                  <a:lumMod val="75000"/>
                </a:schemeClr>
              </a:solidFill>
              <a:latin typeface="Arial" panose="020B0604020202020204" pitchFamily="34" charset="0"/>
              <a:cs typeface="Arial" panose="020B0604020202020204" pitchFamily="34" charset="0"/>
            </a:rPr>
            <a:t>Sales </a:t>
          </a:r>
          <a:r>
            <a:rPr lang="en-GB" sz="500" b="1" cap="small" baseline="0" noProof="0" dirty="0" err="1">
              <a:solidFill>
                <a:schemeClr val="accent4">
                  <a:lumMod val="75000"/>
                </a:schemeClr>
              </a:solidFill>
              <a:latin typeface="Arial" panose="020B0604020202020204" pitchFamily="34" charset="0"/>
              <a:cs typeface="Arial" panose="020B0604020202020204" pitchFamily="34" charset="0"/>
            </a:rPr>
            <a:t>Commision</a:t>
          </a:r>
          <a:endParaRPr lang="en-GB" sz="500" b="1" cap="small" baseline="0" noProof="0" dirty="0">
            <a:solidFill>
              <a:schemeClr val="accent4">
                <a:lumMod val="75000"/>
              </a:schemeClr>
            </a:solidFill>
            <a:latin typeface="Arial" panose="020B0604020202020204" pitchFamily="34" charset="0"/>
            <a:cs typeface="Arial" panose="020B0604020202020204" pitchFamily="34" charset="0"/>
          </a:endParaRPr>
        </a:p>
      </dgm:t>
    </dgm:pt>
    <dgm:pt modelId="{97707646-F578-4CA0-8E41-01885A375E00}" type="parTrans" cxnId="{51E58600-5E07-4982-9D48-7DC3E960388A}">
      <dgm:prSet/>
      <dgm:spPr>
        <a:ln>
          <a:solidFill>
            <a:schemeClr val="accent4">
              <a:lumMod val="75000"/>
            </a:schemeClr>
          </a:solidFill>
        </a:ln>
      </dgm:spPr>
      <dgm:t>
        <a:bodyPr/>
        <a:lstStyle/>
        <a:p>
          <a:endParaRPr lang="en-GB" sz="1600" baseline="0" noProof="0" dirty="0">
            <a:solidFill>
              <a:schemeClr val="accent4">
                <a:lumMod val="75000"/>
              </a:schemeClr>
            </a:solidFill>
            <a:latin typeface="Arial" panose="020B0604020202020204" pitchFamily="34" charset="0"/>
            <a:cs typeface="Arial" panose="020B0604020202020204" pitchFamily="34" charset="0"/>
          </a:endParaRPr>
        </a:p>
      </dgm:t>
    </dgm:pt>
    <dgm:pt modelId="{9312D78A-A2BD-4177-8AF0-0113D3C2E299}" type="sibTrans" cxnId="{51E58600-5E07-4982-9D48-7DC3E960388A}">
      <dgm:prSet/>
      <dgm:spPr/>
      <dgm:t>
        <a:bodyPr/>
        <a:lstStyle/>
        <a:p>
          <a:endParaRPr lang="en-GB" sz="1600" baseline="0" noProof="0" dirty="0">
            <a:latin typeface="Arial" panose="020B0604020202020204" pitchFamily="34" charset="0"/>
            <a:cs typeface="Arial" panose="020B0604020202020204" pitchFamily="34" charset="0"/>
          </a:endParaRPr>
        </a:p>
      </dgm:t>
    </dgm:pt>
    <dgm:pt modelId="{05E207F2-829B-4239-BE88-A5F00BC52A5D}">
      <dgm:prSet phldrT="[Testo]" custT="1"/>
      <dgm:spPr>
        <a:noFill/>
      </dgm:spPr>
      <dgm:t>
        <a:bodyPr/>
        <a:lstStyle/>
        <a:p>
          <a:r>
            <a:rPr lang="en-GB" sz="500" b="1" cap="small" baseline="0" noProof="0" dirty="0">
              <a:solidFill>
                <a:schemeClr val="accent4">
                  <a:lumMod val="75000"/>
                </a:schemeClr>
              </a:solidFill>
              <a:latin typeface="Arial" panose="020B0604020202020204" pitchFamily="34" charset="0"/>
              <a:cs typeface="Arial" panose="020B0604020202020204" pitchFamily="34" charset="0"/>
            </a:rPr>
            <a:t>Offer Development</a:t>
          </a:r>
        </a:p>
      </dgm:t>
    </dgm:pt>
    <dgm:pt modelId="{1E7DDB93-BA96-4DA9-B05F-FB743A2E094F}" type="parTrans" cxnId="{29A3F7F0-D900-4FA3-8562-C5A86F4C04EF}">
      <dgm:prSet/>
      <dgm:spPr>
        <a:ln>
          <a:solidFill>
            <a:schemeClr val="accent4">
              <a:lumMod val="75000"/>
            </a:schemeClr>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52C24AB9-168C-4113-B53C-8D91645907D7}" type="sibTrans" cxnId="{29A3F7F0-D900-4FA3-8562-C5A86F4C04EF}">
      <dgm:prSet/>
      <dgm:spPr/>
      <dgm:t>
        <a:bodyPr/>
        <a:lstStyle/>
        <a:p>
          <a:endParaRPr lang="en-GB" sz="1600" baseline="0" noProof="0" dirty="0">
            <a:latin typeface="Arial" panose="020B0604020202020204" pitchFamily="34" charset="0"/>
            <a:cs typeface="Arial" panose="020B0604020202020204" pitchFamily="34" charset="0"/>
          </a:endParaRPr>
        </a:p>
      </dgm:t>
    </dgm:pt>
    <dgm:pt modelId="{716A11B4-ED95-469E-A494-00FE1D0B0EDB}">
      <dgm:prSet phldrT="[Testo]" custT="1"/>
      <dgm:spPr>
        <a:noFill/>
      </dgm:spPr>
      <dgm:t>
        <a:bodyPr/>
        <a:lstStyle/>
        <a:p>
          <a:r>
            <a:rPr lang="en-GB" sz="500" b="1" cap="small" baseline="0" noProof="0" dirty="0">
              <a:solidFill>
                <a:schemeClr val="accent4">
                  <a:lumMod val="75000"/>
                </a:schemeClr>
              </a:solidFill>
              <a:latin typeface="Arial" panose="020B0604020202020204" pitchFamily="34" charset="0"/>
              <a:cs typeface="Arial" panose="020B0604020202020204" pitchFamily="34" charset="0"/>
            </a:rPr>
            <a:t>Order Management</a:t>
          </a:r>
        </a:p>
      </dgm:t>
    </dgm:pt>
    <dgm:pt modelId="{82B3CFCA-325C-4434-BE79-26B4D0BF2F6F}" type="parTrans" cxnId="{CD0B947D-5B45-4420-9B30-BF49F9EBD995}">
      <dgm:prSet/>
      <dgm:spPr>
        <a:ln>
          <a:solidFill>
            <a:schemeClr val="accent4">
              <a:lumMod val="75000"/>
            </a:schemeClr>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97588683-CBD5-48C0-8061-2B9C67328269}" type="sibTrans" cxnId="{CD0B947D-5B45-4420-9B30-BF49F9EBD995}">
      <dgm:prSet/>
      <dgm:spPr/>
      <dgm:t>
        <a:bodyPr/>
        <a:lstStyle/>
        <a:p>
          <a:endParaRPr lang="en-GB" sz="1600" baseline="0" noProof="0" dirty="0">
            <a:latin typeface="Arial" panose="020B0604020202020204" pitchFamily="34" charset="0"/>
            <a:cs typeface="Arial" panose="020B0604020202020204" pitchFamily="34" charset="0"/>
          </a:endParaRPr>
        </a:p>
      </dgm:t>
    </dgm:pt>
    <dgm:pt modelId="{63560F0A-3217-4CC7-9B14-33A4A34D9B1A}">
      <dgm:prSet phldrT="[Testo]" custT="1"/>
      <dgm:spPr>
        <a:noFill/>
      </dgm:spPr>
      <dgm:t>
        <a:bodyPr/>
        <a:lstStyle/>
        <a:p>
          <a:r>
            <a:rPr lang="en-GB" sz="500" b="1" cap="small" baseline="0" noProof="0" dirty="0">
              <a:solidFill>
                <a:schemeClr val="accent4">
                  <a:lumMod val="75000"/>
                </a:schemeClr>
              </a:solidFill>
              <a:latin typeface="Arial" panose="020B0604020202020204" pitchFamily="34" charset="0"/>
              <a:cs typeface="Arial" panose="020B0604020202020204" pitchFamily="34" charset="0"/>
            </a:rPr>
            <a:t>Manage Account Receivable</a:t>
          </a:r>
        </a:p>
      </dgm:t>
    </dgm:pt>
    <dgm:pt modelId="{84B0DCE1-069E-4767-91C4-CC143BEFE863}" type="parTrans" cxnId="{CBC7512D-EFBE-41F9-8B3F-0F291151B663}">
      <dgm:prSet/>
      <dgm:spPr>
        <a:ln>
          <a:solidFill>
            <a:schemeClr val="accent4">
              <a:lumMod val="75000"/>
            </a:schemeClr>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1150AE29-A17E-4301-8B7D-E4191D59D6FC}" type="sibTrans" cxnId="{CBC7512D-EFBE-41F9-8B3F-0F291151B663}">
      <dgm:prSet/>
      <dgm:spPr/>
      <dgm:t>
        <a:bodyPr/>
        <a:lstStyle/>
        <a:p>
          <a:endParaRPr lang="en-GB" sz="1600" baseline="0" noProof="0" dirty="0">
            <a:latin typeface="Arial" panose="020B0604020202020204" pitchFamily="34" charset="0"/>
            <a:cs typeface="Arial" panose="020B0604020202020204" pitchFamily="34" charset="0"/>
          </a:endParaRPr>
        </a:p>
      </dgm:t>
    </dgm:pt>
    <dgm:pt modelId="{F0F1147D-1ED7-4C27-83FC-571E16782DC6}">
      <dgm:prSet phldrT="[Testo]" custT="1"/>
      <dgm:spPr>
        <a:noFill/>
      </dgm:spPr>
      <dgm:t>
        <a:bodyPr/>
        <a:lstStyle/>
        <a:p>
          <a:r>
            <a:rPr lang="en-GB" sz="500" b="1" cap="small" baseline="0" noProof="0" dirty="0">
              <a:solidFill>
                <a:schemeClr val="accent4">
                  <a:lumMod val="75000"/>
                </a:schemeClr>
              </a:solidFill>
              <a:latin typeface="Arial" panose="020B0604020202020204" pitchFamily="34" charset="0"/>
              <a:cs typeface="Arial" panose="020B0604020202020204" pitchFamily="34" charset="0"/>
            </a:rPr>
            <a:t>Cust. &amp; Order Management Loc.  Branches</a:t>
          </a:r>
        </a:p>
      </dgm:t>
    </dgm:pt>
    <dgm:pt modelId="{5B08E7C9-9EC0-4B21-BA82-73507B7B13D8}" type="parTrans" cxnId="{CE3CC983-35C7-44D2-9DC2-CC0DE571036C}">
      <dgm:prSet/>
      <dgm:spPr>
        <a:ln>
          <a:solidFill>
            <a:schemeClr val="accent4">
              <a:lumMod val="75000"/>
            </a:schemeClr>
          </a:solidFill>
        </a:ln>
      </dgm:spPr>
      <dgm:t>
        <a:bodyPr/>
        <a:lstStyle/>
        <a:p>
          <a:endParaRPr lang="en-GB" sz="1600" baseline="0" noProof="0" dirty="0">
            <a:solidFill>
              <a:schemeClr val="accent4">
                <a:lumMod val="75000"/>
              </a:schemeClr>
            </a:solidFill>
            <a:latin typeface="Arial" panose="020B0604020202020204" pitchFamily="34" charset="0"/>
            <a:cs typeface="Arial" panose="020B0604020202020204" pitchFamily="34" charset="0"/>
          </a:endParaRPr>
        </a:p>
      </dgm:t>
    </dgm:pt>
    <dgm:pt modelId="{FBB01CDD-BC93-420D-A20B-EBE07FF61923}" type="sibTrans" cxnId="{CE3CC983-35C7-44D2-9DC2-CC0DE571036C}">
      <dgm:prSet/>
      <dgm:spPr/>
      <dgm:t>
        <a:bodyPr/>
        <a:lstStyle/>
        <a:p>
          <a:endParaRPr lang="en-GB" sz="1600" baseline="0" noProof="0" dirty="0">
            <a:latin typeface="Arial" panose="020B0604020202020204" pitchFamily="34" charset="0"/>
            <a:cs typeface="Arial" panose="020B0604020202020204" pitchFamily="34" charset="0"/>
          </a:endParaRPr>
        </a:p>
      </dgm:t>
    </dgm:pt>
    <dgm:pt modelId="{EE3C5372-0C7D-48E3-827A-3DE989F45C76}">
      <dgm:prSet phldrT="[Testo]" custT="1"/>
      <dgm:spPr>
        <a:noFill/>
      </dgm:spPr>
      <dgm:t>
        <a:bodyPr/>
        <a:lstStyle/>
        <a:p>
          <a:r>
            <a:rPr lang="en-GB" sz="700" b="1" baseline="0" noProof="0" dirty="0">
              <a:solidFill>
                <a:srgbClr val="7030A0"/>
              </a:solidFill>
              <a:latin typeface="Arial" panose="020B0604020202020204" pitchFamily="34" charset="0"/>
              <a:cs typeface="Arial" panose="020B0604020202020204" pitchFamily="34" charset="0"/>
            </a:rPr>
            <a:t>Customer Related Issues</a:t>
          </a:r>
        </a:p>
      </dgm:t>
    </dgm:pt>
    <dgm:pt modelId="{28FC3D70-B194-4515-B185-FCBD5FF236F8}" type="parTrans" cxnId="{6F66A29F-E6BD-4357-B30A-3B0D660D1FCE}">
      <dgm:prSet/>
      <dgm:spPr/>
      <dgm:t>
        <a:bodyPr/>
        <a:lstStyle/>
        <a:p>
          <a:endParaRPr lang="en-GB" sz="1600" baseline="0" noProof="0" dirty="0">
            <a:latin typeface="Arial" panose="020B0604020202020204" pitchFamily="34" charset="0"/>
            <a:cs typeface="Arial" panose="020B0604020202020204" pitchFamily="34" charset="0"/>
          </a:endParaRPr>
        </a:p>
      </dgm:t>
    </dgm:pt>
    <dgm:pt modelId="{9EC6F939-057F-44AD-B5CE-AECCE9C2CD86}" type="sibTrans" cxnId="{6F66A29F-E6BD-4357-B30A-3B0D660D1FCE}">
      <dgm:prSet/>
      <dgm:spPr/>
      <dgm:t>
        <a:bodyPr/>
        <a:lstStyle/>
        <a:p>
          <a:endParaRPr lang="en-GB" sz="1600" baseline="0" noProof="0" dirty="0">
            <a:latin typeface="Arial" panose="020B0604020202020204" pitchFamily="34" charset="0"/>
            <a:cs typeface="Arial" panose="020B0604020202020204" pitchFamily="34" charset="0"/>
          </a:endParaRPr>
        </a:p>
      </dgm:t>
    </dgm:pt>
    <dgm:pt modelId="{71B8ECCF-7025-4FBA-85E6-0F49C4D5AAC4}">
      <dgm:prSet phldrT="[Testo]" custT="1"/>
      <dgm:spPr>
        <a:noFill/>
      </dgm:spPr>
      <dgm:t>
        <a:bodyPr/>
        <a:lstStyle/>
        <a:p>
          <a:r>
            <a:rPr lang="en-GB" sz="500" b="1" cap="small" baseline="0" noProof="0" dirty="0">
              <a:solidFill>
                <a:srgbClr val="7030A0"/>
              </a:solidFill>
              <a:latin typeface="Arial" panose="020B0604020202020204" pitchFamily="34" charset="0"/>
              <a:cs typeface="Arial" panose="020B0604020202020204" pitchFamily="34" charset="0"/>
            </a:rPr>
            <a:t>Rebate</a:t>
          </a:r>
        </a:p>
      </dgm:t>
    </dgm:pt>
    <dgm:pt modelId="{135D93D1-8498-46F3-9C41-6BB9E00FE55A}" type="parTrans" cxnId="{53A670FC-7EE6-42C6-862F-63B86A68F181}">
      <dgm:prSet/>
      <dgm:spPr>
        <a:ln>
          <a:solidFill>
            <a:srgbClr val="7030A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5B7C2B02-C192-41C5-890C-C43EE4D35C5F}" type="sibTrans" cxnId="{53A670FC-7EE6-42C6-862F-63B86A68F181}">
      <dgm:prSet/>
      <dgm:spPr/>
      <dgm:t>
        <a:bodyPr/>
        <a:lstStyle/>
        <a:p>
          <a:endParaRPr lang="en-GB" sz="1600" baseline="0" noProof="0" dirty="0">
            <a:latin typeface="Arial" panose="020B0604020202020204" pitchFamily="34" charset="0"/>
            <a:cs typeface="Arial" panose="020B0604020202020204" pitchFamily="34" charset="0"/>
          </a:endParaRPr>
        </a:p>
      </dgm:t>
    </dgm:pt>
    <dgm:pt modelId="{92AC4B22-20C2-4A7E-BAED-218ED3061C84}">
      <dgm:prSet phldrT="[Testo]" custT="1"/>
      <dgm:spPr>
        <a:noFill/>
      </dgm:spPr>
      <dgm:t>
        <a:bodyPr/>
        <a:lstStyle/>
        <a:p>
          <a:r>
            <a:rPr lang="en-GB" sz="500" b="1" cap="small" baseline="0" noProof="0" dirty="0">
              <a:solidFill>
                <a:srgbClr val="7030A0"/>
              </a:solidFill>
              <a:latin typeface="Arial" panose="020B0604020202020204" pitchFamily="34" charset="0"/>
              <a:cs typeface="Arial" panose="020B0604020202020204" pitchFamily="34" charset="0"/>
            </a:rPr>
            <a:t>Bad Debt</a:t>
          </a:r>
        </a:p>
      </dgm:t>
    </dgm:pt>
    <dgm:pt modelId="{5E9E393B-2AD3-4E62-A577-CCBF01C30F1F}" type="parTrans" cxnId="{DD6B6868-22F1-4233-9463-56ED0E4DC54C}">
      <dgm:prSet/>
      <dgm:spPr/>
      <dgm:t>
        <a:bodyPr/>
        <a:lstStyle/>
        <a:p>
          <a:endParaRPr lang="en-GB" sz="1600" baseline="0" noProof="0" dirty="0">
            <a:latin typeface="Arial" panose="020B0604020202020204" pitchFamily="34" charset="0"/>
            <a:cs typeface="Arial" panose="020B0604020202020204" pitchFamily="34" charset="0"/>
          </a:endParaRPr>
        </a:p>
      </dgm:t>
    </dgm:pt>
    <dgm:pt modelId="{A57084F4-95DB-41CE-826B-0CE9AE01DE70}" type="sibTrans" cxnId="{DD6B6868-22F1-4233-9463-56ED0E4DC54C}">
      <dgm:prSet/>
      <dgm:spPr/>
      <dgm:t>
        <a:bodyPr/>
        <a:lstStyle/>
        <a:p>
          <a:endParaRPr lang="en-GB" sz="1600" baseline="0" noProof="0" dirty="0">
            <a:latin typeface="Arial" panose="020B0604020202020204" pitchFamily="34" charset="0"/>
            <a:cs typeface="Arial" panose="020B0604020202020204" pitchFamily="34" charset="0"/>
          </a:endParaRPr>
        </a:p>
      </dgm:t>
    </dgm:pt>
    <dgm:pt modelId="{107E6C27-9AD6-4883-8E09-C2EAD5AC0ED5}">
      <dgm:prSet phldrT="[Testo]" custT="1"/>
      <dgm:spPr>
        <a:noFill/>
      </dgm:spPr>
      <dgm:t>
        <a:bodyPr/>
        <a:lstStyle/>
        <a:p>
          <a:r>
            <a:rPr lang="en-GB" sz="500" b="1" cap="small" baseline="0" noProof="0" dirty="0">
              <a:solidFill>
                <a:srgbClr val="7030A0"/>
              </a:solidFill>
              <a:latin typeface="Arial" panose="020B0604020202020204" pitchFamily="34" charset="0"/>
              <a:cs typeface="Arial" panose="020B0604020202020204" pitchFamily="34" charset="0"/>
            </a:rPr>
            <a:t>Cost of Poor Quality</a:t>
          </a:r>
        </a:p>
      </dgm:t>
    </dgm:pt>
    <dgm:pt modelId="{FE12B430-4485-4481-83C3-60D49A22DE5E}" type="parTrans" cxnId="{DE1500AC-8EDC-4578-A023-AAB3FDE9FAC6}">
      <dgm:prSet/>
      <dgm:spPr>
        <a:ln>
          <a:solidFill>
            <a:srgbClr val="7030A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73DBA4BD-1694-4F52-976A-731B96DD46E0}" type="sibTrans" cxnId="{DE1500AC-8EDC-4578-A023-AAB3FDE9FAC6}">
      <dgm:prSet/>
      <dgm:spPr/>
      <dgm:t>
        <a:bodyPr/>
        <a:lstStyle/>
        <a:p>
          <a:endParaRPr lang="en-GB" sz="1600" baseline="0" noProof="0" dirty="0">
            <a:latin typeface="Arial" panose="020B0604020202020204" pitchFamily="34" charset="0"/>
            <a:cs typeface="Arial" panose="020B0604020202020204" pitchFamily="34" charset="0"/>
          </a:endParaRPr>
        </a:p>
      </dgm:t>
    </dgm:pt>
    <dgm:pt modelId="{200830C6-D747-48CA-9705-C3BC613A6338}">
      <dgm:prSet phldrT="[Testo]" custT="1"/>
      <dgm:spPr>
        <a:noFill/>
      </dgm:spPr>
      <dgm:t>
        <a:bodyPr/>
        <a:lstStyle/>
        <a:p>
          <a:r>
            <a:rPr lang="en-GB" sz="500" b="1" cap="small" baseline="0" noProof="0" dirty="0">
              <a:solidFill>
                <a:srgbClr val="C00000"/>
              </a:solidFill>
              <a:latin typeface="Arial" panose="020B0604020202020204" pitchFamily="34" charset="0"/>
              <a:cs typeface="Arial" panose="020B0604020202020204" pitchFamily="34" charset="0"/>
            </a:rPr>
            <a:t>Internal Logistic</a:t>
          </a:r>
        </a:p>
      </dgm:t>
    </dgm:pt>
    <dgm:pt modelId="{98FB0856-A232-440F-8729-5EDD875EAF47}" type="parTrans" cxnId="{93EA9C50-1D14-4B1C-B7E4-05AA4585B888}">
      <dgm:prSet/>
      <dgm:spPr>
        <a:ln>
          <a:solidFill>
            <a:srgbClr val="C0000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5A130693-089D-4736-A2DF-194E04A547E6}" type="sibTrans" cxnId="{93EA9C50-1D14-4B1C-B7E4-05AA4585B888}">
      <dgm:prSet/>
      <dgm:spPr/>
      <dgm:t>
        <a:bodyPr/>
        <a:lstStyle/>
        <a:p>
          <a:endParaRPr lang="en-GB" sz="1600" baseline="0" noProof="0" dirty="0">
            <a:latin typeface="Arial" panose="020B0604020202020204" pitchFamily="34" charset="0"/>
            <a:cs typeface="Arial" panose="020B0604020202020204" pitchFamily="34" charset="0"/>
          </a:endParaRPr>
        </a:p>
      </dgm:t>
    </dgm:pt>
    <dgm:pt modelId="{191F6B81-8517-4756-ACD2-0253D1D4E779}">
      <dgm:prSet phldrT="[Testo]" custT="1"/>
      <dgm:spPr>
        <a:noFill/>
      </dgm:spPr>
      <dgm:t>
        <a:bodyPr/>
        <a:lstStyle/>
        <a:p>
          <a:r>
            <a:rPr lang="en-GB" sz="500" b="1" cap="small" baseline="0" noProof="0" dirty="0">
              <a:solidFill>
                <a:srgbClr val="C00000"/>
              </a:solidFill>
              <a:latin typeface="Arial" panose="020B0604020202020204" pitchFamily="34" charset="0"/>
              <a:cs typeface="Arial" panose="020B0604020202020204" pitchFamily="34" charset="0"/>
            </a:rPr>
            <a:t>SupplyChain Management Costs</a:t>
          </a:r>
        </a:p>
      </dgm:t>
    </dgm:pt>
    <dgm:pt modelId="{9CF22D0F-5092-41AD-883B-F7C511B56C8B}" type="parTrans" cxnId="{D1036E55-B682-44F6-83B9-722A906ECDCE}">
      <dgm:prSet/>
      <dgm:spPr>
        <a:ln>
          <a:solidFill>
            <a:srgbClr val="C0000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16820A0C-5679-41D2-B1FD-03A133BECB16}" type="sibTrans" cxnId="{D1036E55-B682-44F6-83B9-722A906ECDCE}">
      <dgm:prSet/>
      <dgm:spPr/>
      <dgm:t>
        <a:bodyPr/>
        <a:lstStyle/>
        <a:p>
          <a:endParaRPr lang="en-GB" sz="1600" baseline="0" noProof="0" dirty="0">
            <a:latin typeface="Arial" panose="020B0604020202020204" pitchFamily="34" charset="0"/>
            <a:cs typeface="Arial" panose="020B0604020202020204" pitchFamily="34" charset="0"/>
          </a:endParaRPr>
        </a:p>
      </dgm:t>
    </dgm:pt>
    <dgm:pt modelId="{FB663B3B-8FD1-4D69-84F2-B1D164E5A50A}">
      <dgm:prSet phldrT="[Testo]" custT="1"/>
      <dgm:spPr>
        <a:noFill/>
      </dgm:spPr>
      <dgm:t>
        <a:bodyPr/>
        <a:lstStyle/>
        <a:p>
          <a:r>
            <a:rPr lang="en-GB" sz="500" b="1" cap="small" baseline="0" noProof="0" dirty="0">
              <a:solidFill>
                <a:srgbClr val="C00000"/>
              </a:solidFill>
              <a:latin typeface="Arial" panose="020B0604020202020204" pitchFamily="34" charset="0"/>
              <a:cs typeface="Arial" panose="020B0604020202020204" pitchFamily="34" charset="0"/>
            </a:rPr>
            <a:t>Transport.</a:t>
          </a:r>
        </a:p>
      </dgm:t>
    </dgm:pt>
    <dgm:pt modelId="{D4139F51-4645-4A7F-B967-9C60BF4E8958}" type="parTrans" cxnId="{9ED1C386-AB76-49BE-A94F-9F23EB53D157}">
      <dgm:prSet/>
      <dgm:spPr>
        <a:ln>
          <a:solidFill>
            <a:srgbClr val="C0000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5AF24A63-EA7F-4088-BF33-1F4A8450DFF9}" type="sibTrans" cxnId="{9ED1C386-AB76-49BE-A94F-9F23EB53D157}">
      <dgm:prSet/>
      <dgm:spPr/>
      <dgm:t>
        <a:bodyPr/>
        <a:lstStyle/>
        <a:p>
          <a:endParaRPr lang="en-GB" sz="1600" baseline="0" noProof="0" dirty="0">
            <a:latin typeface="Arial" panose="020B0604020202020204" pitchFamily="34" charset="0"/>
            <a:cs typeface="Arial" panose="020B0604020202020204" pitchFamily="34" charset="0"/>
          </a:endParaRPr>
        </a:p>
      </dgm:t>
    </dgm:pt>
    <dgm:pt modelId="{A51976B1-0E71-48C8-A105-2A750D6154EF}">
      <dgm:prSet phldrT="[Testo]" custT="1"/>
      <dgm:spPr>
        <a:noFill/>
      </dgm:spPr>
      <dgm:t>
        <a:bodyPr/>
        <a:lstStyle/>
        <a:p>
          <a:r>
            <a:rPr lang="en-GB" sz="500" b="1" cap="small" baseline="0" noProof="0" dirty="0">
              <a:solidFill>
                <a:srgbClr val="C00000"/>
              </a:solidFill>
              <a:latin typeface="Arial" panose="020B0604020202020204" pitchFamily="34" charset="0"/>
              <a:cs typeface="Arial" panose="020B0604020202020204" pitchFamily="34" charset="0"/>
            </a:rPr>
            <a:t>Manage order to suppliers</a:t>
          </a:r>
        </a:p>
      </dgm:t>
    </dgm:pt>
    <dgm:pt modelId="{C9146307-3479-42C5-B1B6-9FAE24F3EB29}" type="parTrans" cxnId="{D5E5E910-B645-4494-8DC6-3F6A49A88F85}">
      <dgm:prSet/>
      <dgm:spPr>
        <a:ln>
          <a:solidFill>
            <a:srgbClr val="C0000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6E00FAF3-D574-41F3-B6AB-8B3B5B8FD73C}" type="sibTrans" cxnId="{D5E5E910-B645-4494-8DC6-3F6A49A88F85}">
      <dgm:prSet/>
      <dgm:spPr/>
      <dgm:t>
        <a:bodyPr/>
        <a:lstStyle/>
        <a:p>
          <a:endParaRPr lang="en-GB" sz="1600" baseline="0" noProof="0" dirty="0">
            <a:latin typeface="Arial" panose="020B0604020202020204" pitchFamily="34" charset="0"/>
            <a:cs typeface="Arial" panose="020B0604020202020204" pitchFamily="34" charset="0"/>
          </a:endParaRPr>
        </a:p>
      </dgm:t>
    </dgm:pt>
    <dgm:pt modelId="{EF6F36FE-BF98-4117-9788-648CE2D563E4}">
      <dgm:prSet phldrT="[Testo]" custT="1"/>
      <dgm:spPr>
        <a:noFill/>
      </dgm:spPr>
      <dgm:t>
        <a:bodyPr/>
        <a:lstStyle/>
        <a:p>
          <a:r>
            <a:rPr lang="en-GB" sz="500" b="1" cap="small" baseline="0" noProof="0" dirty="0">
              <a:solidFill>
                <a:srgbClr val="C00000"/>
              </a:solidFill>
              <a:latin typeface="Arial" panose="020B0604020202020204" pitchFamily="34" charset="0"/>
              <a:cs typeface="Arial" panose="020B0604020202020204" pitchFamily="34" charset="0"/>
            </a:rPr>
            <a:t>Inbound Logistics</a:t>
          </a:r>
        </a:p>
      </dgm:t>
    </dgm:pt>
    <dgm:pt modelId="{C49CD4A9-FEED-4626-86AB-9348D3B6FF50}" type="parTrans" cxnId="{16AD99A4-11F2-4710-B964-FDBB6CFA5099}">
      <dgm:prSet/>
      <dgm:spPr>
        <a:ln>
          <a:solidFill>
            <a:srgbClr val="C0000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142F2737-B9E7-4660-889D-18E9741E70D9}" type="sibTrans" cxnId="{16AD99A4-11F2-4710-B964-FDBB6CFA5099}">
      <dgm:prSet/>
      <dgm:spPr/>
      <dgm:t>
        <a:bodyPr/>
        <a:lstStyle/>
        <a:p>
          <a:endParaRPr lang="en-GB" sz="1600" baseline="0" noProof="0" dirty="0">
            <a:latin typeface="Arial" panose="020B0604020202020204" pitchFamily="34" charset="0"/>
            <a:cs typeface="Arial" panose="020B0604020202020204" pitchFamily="34" charset="0"/>
          </a:endParaRPr>
        </a:p>
      </dgm:t>
    </dgm:pt>
    <dgm:pt modelId="{DC4F6894-09EA-48FF-85AB-74A329376F3C}">
      <dgm:prSet phldrT="[Testo]" custT="1"/>
      <dgm:spPr>
        <a:noFill/>
      </dgm:spPr>
      <dgm:t>
        <a:bodyPr/>
        <a:lstStyle/>
        <a:p>
          <a:r>
            <a:rPr lang="en-GB" sz="500" b="1" cap="small" baseline="0" noProof="0" dirty="0">
              <a:solidFill>
                <a:srgbClr val="C00000"/>
              </a:solidFill>
              <a:latin typeface="Arial" panose="020B0604020202020204" pitchFamily="34" charset="0"/>
              <a:cs typeface="Arial" panose="020B0604020202020204" pitchFamily="34" charset="0"/>
            </a:rPr>
            <a:t>Inspect Goods</a:t>
          </a:r>
        </a:p>
      </dgm:t>
    </dgm:pt>
    <dgm:pt modelId="{27E9CE1C-679D-4490-A6E7-3E3E8827708C}" type="parTrans" cxnId="{F89A6382-456D-4225-9F32-9E69EFB8EB0F}">
      <dgm:prSet/>
      <dgm:spPr>
        <a:ln>
          <a:solidFill>
            <a:srgbClr val="C0000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1AF2AB4D-BF9C-422A-937C-628B003AC235}" type="sibTrans" cxnId="{F89A6382-456D-4225-9F32-9E69EFB8EB0F}">
      <dgm:prSet/>
      <dgm:spPr/>
      <dgm:t>
        <a:bodyPr/>
        <a:lstStyle/>
        <a:p>
          <a:endParaRPr lang="en-GB" sz="1600" baseline="0" noProof="0" dirty="0">
            <a:latin typeface="Arial" panose="020B0604020202020204" pitchFamily="34" charset="0"/>
            <a:cs typeface="Arial" panose="020B0604020202020204" pitchFamily="34" charset="0"/>
          </a:endParaRPr>
        </a:p>
      </dgm:t>
    </dgm:pt>
    <dgm:pt modelId="{AB8C15BB-7A32-426A-B771-46CF59AF7136}">
      <dgm:prSet phldrT="[Testo]" custT="1"/>
      <dgm:spPr>
        <a:noFill/>
      </dgm:spPr>
      <dgm:t>
        <a:bodyPr/>
        <a:lstStyle/>
        <a:p>
          <a:r>
            <a:rPr lang="en-GB" sz="500" b="1" cap="small" baseline="0" noProof="0" dirty="0">
              <a:solidFill>
                <a:srgbClr val="C00000"/>
              </a:solidFill>
              <a:latin typeface="Arial" panose="020B0604020202020204" pitchFamily="34" charset="0"/>
              <a:cs typeface="Arial" panose="020B0604020202020204" pitchFamily="34" charset="0"/>
            </a:rPr>
            <a:t>Manage Foreign Relationship</a:t>
          </a:r>
        </a:p>
      </dgm:t>
    </dgm:pt>
    <dgm:pt modelId="{0D8A7A92-88A8-49FA-8804-F370C10320BF}" type="parTrans" cxnId="{28EE9536-5E86-4E77-A6CC-0362BC8D2EA8}">
      <dgm:prSet/>
      <dgm:spPr>
        <a:ln>
          <a:solidFill>
            <a:srgbClr val="C00000"/>
          </a:solidFill>
        </a:ln>
      </dgm:spPr>
      <dgm:t>
        <a:bodyPr/>
        <a:lstStyle/>
        <a:p>
          <a:endParaRPr lang="en-GB" sz="1600" baseline="0" noProof="0" dirty="0">
            <a:latin typeface="Arial" panose="020B0604020202020204" pitchFamily="34" charset="0"/>
            <a:cs typeface="Arial" panose="020B0604020202020204" pitchFamily="34" charset="0"/>
          </a:endParaRPr>
        </a:p>
      </dgm:t>
    </dgm:pt>
    <dgm:pt modelId="{A8E191CA-378D-4878-8437-82500F5584FB}" type="sibTrans" cxnId="{28EE9536-5E86-4E77-A6CC-0362BC8D2EA8}">
      <dgm:prSet/>
      <dgm:spPr/>
      <dgm:t>
        <a:bodyPr/>
        <a:lstStyle/>
        <a:p>
          <a:endParaRPr lang="en-GB" sz="1600" baseline="0" noProof="0" dirty="0">
            <a:latin typeface="Arial" panose="020B0604020202020204" pitchFamily="34" charset="0"/>
            <a:cs typeface="Arial" panose="020B0604020202020204" pitchFamily="34" charset="0"/>
          </a:endParaRPr>
        </a:p>
      </dgm:t>
    </dgm:pt>
    <dgm:pt modelId="{2A659A03-539A-4E26-8D2F-779B167E850D}">
      <dgm:prSet phldrT="[Testo]" custT="1"/>
      <dgm:spPr>
        <a:noFill/>
      </dgm:spPr>
      <dgm:t>
        <a:bodyPr/>
        <a:lstStyle/>
        <a:p>
          <a:r>
            <a:rPr lang="en-GB" sz="500" b="1" cap="small" baseline="0" noProof="0" dirty="0">
              <a:solidFill>
                <a:schemeClr val="accent4">
                  <a:lumMod val="75000"/>
                </a:schemeClr>
              </a:solidFill>
              <a:latin typeface="Arial" panose="020B0604020202020204" pitchFamily="34" charset="0"/>
              <a:cs typeface="Arial" panose="020B0604020202020204" pitchFamily="34" charset="0"/>
            </a:rPr>
            <a:t>Customer Service</a:t>
          </a:r>
        </a:p>
      </dgm:t>
    </dgm:pt>
    <dgm:pt modelId="{860CB7AC-40EB-4AA7-82E2-9F95FFA0B187}" type="parTrans" cxnId="{DB621363-92DE-415C-AA63-F6A935F4C8FC}">
      <dgm:prSet/>
      <dgm:spPr/>
      <dgm:t>
        <a:bodyPr/>
        <a:lstStyle/>
        <a:p>
          <a:endParaRPr lang="en-GB" noProof="0" dirty="0"/>
        </a:p>
      </dgm:t>
    </dgm:pt>
    <dgm:pt modelId="{E371947E-15FA-4F89-AFE1-6A4E76D05892}" type="sibTrans" cxnId="{DB621363-92DE-415C-AA63-F6A935F4C8FC}">
      <dgm:prSet/>
      <dgm:spPr/>
      <dgm:t>
        <a:bodyPr/>
        <a:lstStyle/>
        <a:p>
          <a:endParaRPr lang="en-GB" noProof="0" dirty="0"/>
        </a:p>
      </dgm:t>
    </dgm:pt>
    <dgm:pt modelId="{6923F472-5671-4081-95AD-C1BE4FE977FB}" type="pres">
      <dgm:prSet presAssocID="{D8764565-04B3-4EE6-BAF4-4020AE8777C1}" presName="mainComposite" presStyleCnt="0">
        <dgm:presLayoutVars>
          <dgm:chPref val="1"/>
          <dgm:dir/>
          <dgm:animOne val="branch"/>
          <dgm:animLvl val="lvl"/>
          <dgm:resizeHandles val="exact"/>
        </dgm:presLayoutVars>
      </dgm:prSet>
      <dgm:spPr/>
    </dgm:pt>
    <dgm:pt modelId="{AC2490ED-8548-4270-A46D-8526E4410C22}" type="pres">
      <dgm:prSet presAssocID="{D8764565-04B3-4EE6-BAF4-4020AE8777C1}" presName="hierFlow" presStyleCnt="0"/>
      <dgm:spPr/>
    </dgm:pt>
    <dgm:pt modelId="{7E7384E1-47F0-4A33-9AF6-079CE1E83960}" type="pres">
      <dgm:prSet presAssocID="{D8764565-04B3-4EE6-BAF4-4020AE8777C1}" presName="hierChild1" presStyleCnt="0">
        <dgm:presLayoutVars>
          <dgm:chPref val="1"/>
          <dgm:animOne val="branch"/>
          <dgm:animLvl val="lvl"/>
        </dgm:presLayoutVars>
      </dgm:prSet>
      <dgm:spPr/>
    </dgm:pt>
    <dgm:pt modelId="{12A30447-7487-4549-856E-26650BF2666F}" type="pres">
      <dgm:prSet presAssocID="{BB12166A-AD91-4A76-BF2F-43AEBA0109B7}" presName="Name14" presStyleCnt="0"/>
      <dgm:spPr/>
    </dgm:pt>
    <dgm:pt modelId="{24D04174-89F1-4857-88AC-E60A4C8F2A62}" type="pres">
      <dgm:prSet presAssocID="{BB12166A-AD91-4A76-BF2F-43AEBA0109B7}" presName="level1Shape" presStyleLbl="node0" presStyleIdx="0" presStyleCnt="1" custScaleX="309480">
        <dgm:presLayoutVars>
          <dgm:chPref val="3"/>
        </dgm:presLayoutVars>
      </dgm:prSet>
      <dgm:spPr/>
    </dgm:pt>
    <dgm:pt modelId="{29C3EBE6-51EA-4818-91F2-ED001C0F2C91}" type="pres">
      <dgm:prSet presAssocID="{BB12166A-AD91-4A76-BF2F-43AEBA0109B7}" presName="hierChild2" presStyleCnt="0"/>
      <dgm:spPr/>
    </dgm:pt>
    <dgm:pt modelId="{A6C20FBB-57FA-47B0-8665-882088C7ABDA}" type="pres">
      <dgm:prSet presAssocID="{7F5F39CB-C2C0-4586-9AE0-838F57D39149}" presName="Name19" presStyleLbl="parChTrans1D2" presStyleIdx="0" presStyleCnt="2"/>
      <dgm:spPr/>
    </dgm:pt>
    <dgm:pt modelId="{1FAB2296-DC4B-4E00-BF8D-F5DC5AFD4767}" type="pres">
      <dgm:prSet presAssocID="{5EBF7489-7683-41F6-AD40-DF3BD14DE6C8}" presName="Name21" presStyleCnt="0"/>
      <dgm:spPr/>
    </dgm:pt>
    <dgm:pt modelId="{561DBD6A-D99B-462E-A00F-CF6001B2702E}" type="pres">
      <dgm:prSet presAssocID="{5EBF7489-7683-41F6-AD40-DF3BD14DE6C8}" presName="level2Shape" presStyleLbl="node2" presStyleIdx="0" presStyleCnt="2" custScaleX="139358"/>
      <dgm:spPr/>
    </dgm:pt>
    <dgm:pt modelId="{FC09B936-14F5-452D-8550-95DDB5D2295F}" type="pres">
      <dgm:prSet presAssocID="{5EBF7489-7683-41F6-AD40-DF3BD14DE6C8}" presName="hierChild3" presStyleCnt="0"/>
      <dgm:spPr/>
    </dgm:pt>
    <dgm:pt modelId="{4A0DCE3F-A65F-43DC-A939-C6FA71D9223E}" type="pres">
      <dgm:prSet presAssocID="{40EB395E-73BA-441E-9AF8-4BB702A0583E}" presName="Name19" presStyleLbl="parChTrans1D2" presStyleIdx="1" presStyleCnt="2"/>
      <dgm:spPr/>
    </dgm:pt>
    <dgm:pt modelId="{51EE9603-502C-430F-BCFC-5354E5423986}" type="pres">
      <dgm:prSet presAssocID="{1F18536B-D278-4FA7-A102-014763A2B1AE}" presName="Name21" presStyleCnt="0"/>
      <dgm:spPr/>
    </dgm:pt>
    <dgm:pt modelId="{0EB47A87-852B-493A-8E03-C0AB4A040C71}" type="pres">
      <dgm:prSet presAssocID="{1F18536B-D278-4FA7-A102-014763A2B1AE}" presName="level2Shape" presStyleLbl="node2" presStyleIdx="1" presStyleCnt="2"/>
      <dgm:spPr/>
    </dgm:pt>
    <dgm:pt modelId="{F2901878-757F-4C9C-9000-1272111903CC}" type="pres">
      <dgm:prSet presAssocID="{1F18536B-D278-4FA7-A102-014763A2B1AE}" presName="hierChild3" presStyleCnt="0"/>
      <dgm:spPr/>
    </dgm:pt>
    <dgm:pt modelId="{E5EB8F36-F377-442F-9EAF-28470521C5F1}" type="pres">
      <dgm:prSet presAssocID="{41D37459-6E76-4444-B973-1D27036A2146}" presName="Name19" presStyleLbl="parChTrans1D3" presStyleIdx="0" presStyleCnt="2"/>
      <dgm:spPr/>
    </dgm:pt>
    <dgm:pt modelId="{D74BD488-CBAA-4B5E-B751-79F0F8A2C986}" type="pres">
      <dgm:prSet presAssocID="{93E5450A-88F1-4736-A320-0FC73B7A17CA}" presName="Name21" presStyleCnt="0"/>
      <dgm:spPr/>
    </dgm:pt>
    <dgm:pt modelId="{84FC03D9-B28C-4441-B1BE-3D413B339CE0}" type="pres">
      <dgm:prSet presAssocID="{93E5450A-88F1-4736-A320-0FC73B7A17CA}" presName="level2Shape" presStyleLbl="node3" presStyleIdx="0" presStyleCnt="2"/>
      <dgm:spPr/>
    </dgm:pt>
    <dgm:pt modelId="{F6F64A58-7C8F-4B2D-9791-BCA667F5F4BD}" type="pres">
      <dgm:prSet presAssocID="{93E5450A-88F1-4736-A320-0FC73B7A17CA}" presName="hierChild3" presStyleCnt="0"/>
      <dgm:spPr/>
    </dgm:pt>
    <dgm:pt modelId="{902B494A-631C-4D97-8E8E-6F8BE042FE9D}" type="pres">
      <dgm:prSet presAssocID="{FF8028C3-87E2-4AE5-BD89-417439BFD8FE}" presName="Name19" presStyleLbl="parChTrans1D4" presStyleIdx="0" presStyleCnt="31"/>
      <dgm:spPr/>
    </dgm:pt>
    <dgm:pt modelId="{3B6650D2-7215-4167-B928-8194A49E625C}" type="pres">
      <dgm:prSet presAssocID="{E05D3560-26B6-477A-8EFB-D9C285051158}" presName="Name21" presStyleCnt="0"/>
      <dgm:spPr/>
    </dgm:pt>
    <dgm:pt modelId="{491928BA-EDA8-4C36-8A72-4E28D8F61AF0}" type="pres">
      <dgm:prSet presAssocID="{E05D3560-26B6-477A-8EFB-D9C285051158}" presName="level2Shape" presStyleLbl="node4" presStyleIdx="0" presStyleCnt="31" custScaleX="125654" custScaleY="72004"/>
      <dgm:spPr/>
    </dgm:pt>
    <dgm:pt modelId="{A1B70BC0-0D8A-4646-B3B9-1554D9CBFEF0}" type="pres">
      <dgm:prSet presAssocID="{E05D3560-26B6-477A-8EFB-D9C285051158}" presName="hierChild3" presStyleCnt="0"/>
      <dgm:spPr/>
    </dgm:pt>
    <dgm:pt modelId="{5679524D-15AF-4511-85EE-D4E97D3551DA}" type="pres">
      <dgm:prSet presAssocID="{CFFD8C42-EC68-4B44-B461-B310B18E9D78}" presName="Name19" presStyleLbl="parChTrans1D4" presStyleIdx="1" presStyleCnt="31"/>
      <dgm:spPr/>
    </dgm:pt>
    <dgm:pt modelId="{FE51F28F-A4EC-4775-9A77-58C3DA07BED3}" type="pres">
      <dgm:prSet presAssocID="{36678032-CB3A-43DD-939D-7E817AC69C65}" presName="Name21" presStyleCnt="0"/>
      <dgm:spPr/>
    </dgm:pt>
    <dgm:pt modelId="{E8C09A8B-BA43-47FF-A837-D3CE08ED0DB5}" type="pres">
      <dgm:prSet presAssocID="{36678032-CB3A-43DD-939D-7E817AC69C65}" presName="level2Shape" presStyleLbl="node4" presStyleIdx="1" presStyleCnt="31" custScaleX="171222" custScaleY="76246"/>
      <dgm:spPr/>
    </dgm:pt>
    <dgm:pt modelId="{FBB5C1E4-76FD-463B-A835-5D2CE74DE768}" type="pres">
      <dgm:prSet presAssocID="{36678032-CB3A-43DD-939D-7E817AC69C65}" presName="hierChild3" presStyleCnt="0"/>
      <dgm:spPr/>
    </dgm:pt>
    <dgm:pt modelId="{58061CDC-F903-4297-991C-A27FAB32E705}" type="pres">
      <dgm:prSet presAssocID="{5BE41693-EE5D-45CB-82C4-B46CD09F4E68}" presName="Name19" presStyleLbl="parChTrans1D3" presStyleIdx="1" presStyleCnt="2"/>
      <dgm:spPr/>
    </dgm:pt>
    <dgm:pt modelId="{B3758E53-B8D3-4DE1-A535-12A6FB4F9358}" type="pres">
      <dgm:prSet presAssocID="{31BCEC9F-95D2-4573-81F7-F26977C75791}" presName="Name21" presStyleCnt="0"/>
      <dgm:spPr/>
    </dgm:pt>
    <dgm:pt modelId="{6709AF84-24F8-4CCF-9608-D2C00006CAF8}" type="pres">
      <dgm:prSet presAssocID="{31BCEC9F-95D2-4573-81F7-F26977C75791}" presName="level2Shape" presStyleLbl="node3" presStyleIdx="1" presStyleCnt="2" custScaleX="198083" custScaleY="112658"/>
      <dgm:spPr/>
    </dgm:pt>
    <dgm:pt modelId="{F929369F-D509-463F-985C-03EABBAA22FF}" type="pres">
      <dgm:prSet presAssocID="{31BCEC9F-95D2-4573-81F7-F26977C75791}" presName="hierChild3" presStyleCnt="0"/>
      <dgm:spPr/>
    </dgm:pt>
    <dgm:pt modelId="{C9B66926-7559-4056-B75D-5DA5F305AC81}" type="pres">
      <dgm:prSet presAssocID="{AD27E1E1-EF04-40D7-A4EC-726D41F709FF}" presName="Name19" presStyleLbl="parChTrans1D4" presStyleIdx="2" presStyleCnt="31"/>
      <dgm:spPr/>
    </dgm:pt>
    <dgm:pt modelId="{A269692E-4308-4A7C-B7A3-6DD207BC804E}" type="pres">
      <dgm:prSet presAssocID="{422704BE-F251-4709-A36F-D2B7DA618F29}" presName="Name21" presStyleCnt="0"/>
      <dgm:spPr/>
    </dgm:pt>
    <dgm:pt modelId="{4B6EAD56-2768-4C83-9697-C8914ED2255F}" type="pres">
      <dgm:prSet presAssocID="{422704BE-F251-4709-A36F-D2B7DA618F29}" presName="level2Shape" presStyleLbl="node4" presStyleIdx="2" presStyleCnt="31" custScaleX="196165"/>
      <dgm:spPr/>
    </dgm:pt>
    <dgm:pt modelId="{4BDC5582-1E72-42E7-8D65-37E4CE1B40EA}" type="pres">
      <dgm:prSet presAssocID="{422704BE-F251-4709-A36F-D2B7DA618F29}" presName="hierChild3" presStyleCnt="0"/>
      <dgm:spPr/>
    </dgm:pt>
    <dgm:pt modelId="{369D1F9A-DF0A-40FA-BB8F-B8CC7C740A87}" type="pres">
      <dgm:prSet presAssocID="{EB6FF44C-3A20-4B53-99EC-275B468B273B}" presName="Name19" presStyleLbl="parChTrans1D4" presStyleIdx="3" presStyleCnt="31"/>
      <dgm:spPr/>
    </dgm:pt>
    <dgm:pt modelId="{4B1DA611-826B-431C-998F-75669C6E328C}" type="pres">
      <dgm:prSet presAssocID="{41C53866-470E-4A1A-A432-711093F1F102}" presName="Name21" presStyleCnt="0"/>
      <dgm:spPr/>
    </dgm:pt>
    <dgm:pt modelId="{8D362C4E-7215-43E8-BCE3-516188D6E6F7}" type="pres">
      <dgm:prSet presAssocID="{41C53866-470E-4A1A-A432-711093F1F102}" presName="level2Shape" presStyleLbl="node4" presStyleIdx="3" presStyleCnt="31" custScaleX="142291"/>
      <dgm:spPr/>
    </dgm:pt>
    <dgm:pt modelId="{7D82AF24-EEA4-414C-9B6E-673B9AE58A1F}" type="pres">
      <dgm:prSet presAssocID="{41C53866-470E-4A1A-A432-711093F1F102}" presName="hierChild3" presStyleCnt="0"/>
      <dgm:spPr/>
    </dgm:pt>
    <dgm:pt modelId="{7A3EE944-A4FD-40F8-BAAC-DC93E9214211}" type="pres">
      <dgm:prSet presAssocID="{040035BF-83B2-4DAF-860A-84A43DF964BD}" presName="Name19" presStyleLbl="parChTrans1D4" presStyleIdx="4" presStyleCnt="31"/>
      <dgm:spPr/>
    </dgm:pt>
    <dgm:pt modelId="{5159A601-5BD8-4059-B447-D3650B3AE4D6}" type="pres">
      <dgm:prSet presAssocID="{C614A8D9-7FC9-4BDE-8063-00E811952A13}" presName="Name21" presStyleCnt="0"/>
      <dgm:spPr/>
    </dgm:pt>
    <dgm:pt modelId="{E5427BEE-9ACB-4C36-B132-72AC824A6F89}" type="pres">
      <dgm:prSet presAssocID="{C614A8D9-7FC9-4BDE-8063-00E811952A13}" presName="level2Shape" presStyleLbl="node4" presStyleIdx="4" presStyleCnt="31"/>
      <dgm:spPr/>
    </dgm:pt>
    <dgm:pt modelId="{4DEA8506-1762-4FBB-A045-2D3CE4859598}" type="pres">
      <dgm:prSet presAssocID="{C614A8D9-7FC9-4BDE-8063-00E811952A13}" presName="hierChild3" presStyleCnt="0"/>
      <dgm:spPr/>
    </dgm:pt>
    <dgm:pt modelId="{EA94630F-E91E-4FFF-819F-8EE405CB228D}" type="pres">
      <dgm:prSet presAssocID="{ADE06914-AA96-482B-8C21-48112848F769}" presName="Name19" presStyleLbl="parChTrans1D4" presStyleIdx="5" presStyleCnt="31"/>
      <dgm:spPr/>
    </dgm:pt>
    <dgm:pt modelId="{C620C0ED-4F52-4E20-8985-54F1E6B54595}" type="pres">
      <dgm:prSet presAssocID="{AC898CA7-1EBC-49B0-981F-EC6381C846D4}" presName="Name21" presStyleCnt="0"/>
      <dgm:spPr/>
    </dgm:pt>
    <dgm:pt modelId="{D20348CA-A255-43E8-A3EB-C5933E94AD7C}" type="pres">
      <dgm:prSet presAssocID="{AC898CA7-1EBC-49B0-981F-EC6381C846D4}" presName="level2Shape" presStyleLbl="node4" presStyleIdx="5" presStyleCnt="31" custScaleX="144238" custScaleY="88908"/>
      <dgm:spPr/>
    </dgm:pt>
    <dgm:pt modelId="{E495EA35-3404-4AC6-B7A1-3721DE3592F8}" type="pres">
      <dgm:prSet presAssocID="{AC898CA7-1EBC-49B0-981F-EC6381C846D4}" presName="hierChild3" presStyleCnt="0"/>
      <dgm:spPr/>
    </dgm:pt>
    <dgm:pt modelId="{DDD8D60B-9474-4F3F-B460-1F4E2E7D53A4}" type="pres">
      <dgm:prSet presAssocID="{2A76C6DA-38E1-4DA6-A67D-A5AEB894E3C4}" presName="Name19" presStyleLbl="parChTrans1D4" presStyleIdx="6" presStyleCnt="31"/>
      <dgm:spPr/>
    </dgm:pt>
    <dgm:pt modelId="{BF69696C-1050-4E6C-923F-23A4A29C557E}" type="pres">
      <dgm:prSet presAssocID="{B93290C6-63C4-4526-9D77-A252B2CDA831}" presName="Name21" presStyleCnt="0"/>
      <dgm:spPr/>
    </dgm:pt>
    <dgm:pt modelId="{D2484C16-F297-4ECF-8D69-4E357482892E}" type="pres">
      <dgm:prSet presAssocID="{B93290C6-63C4-4526-9D77-A252B2CDA831}" presName="level2Shape" presStyleLbl="node4" presStyleIdx="6" presStyleCnt="31" custScaleX="131424"/>
      <dgm:spPr/>
    </dgm:pt>
    <dgm:pt modelId="{AE1176E0-C886-4943-88C5-93CA183A4593}" type="pres">
      <dgm:prSet presAssocID="{B93290C6-63C4-4526-9D77-A252B2CDA831}" presName="hierChild3" presStyleCnt="0"/>
      <dgm:spPr/>
    </dgm:pt>
    <dgm:pt modelId="{8BFC6F21-E78B-4FC9-9C73-F6CFE538C6CE}" type="pres">
      <dgm:prSet presAssocID="{27A82CE0-4789-4783-95E7-681779351B7A}" presName="Name19" presStyleLbl="parChTrans1D4" presStyleIdx="7" presStyleCnt="31"/>
      <dgm:spPr/>
    </dgm:pt>
    <dgm:pt modelId="{26AC95A7-9F2D-4F9A-BF32-4DFB308504DA}" type="pres">
      <dgm:prSet presAssocID="{CDAF8612-3801-49F8-8068-75929C5CD647}" presName="Name21" presStyleCnt="0"/>
      <dgm:spPr/>
    </dgm:pt>
    <dgm:pt modelId="{126379AB-C362-4ED7-AD25-259622EBA9D3}" type="pres">
      <dgm:prSet presAssocID="{CDAF8612-3801-49F8-8068-75929C5CD647}" presName="level2Shape" presStyleLbl="node4" presStyleIdx="7" presStyleCnt="31"/>
      <dgm:spPr/>
    </dgm:pt>
    <dgm:pt modelId="{C0012D3A-BF53-4EAD-A935-2ED86BD15B98}" type="pres">
      <dgm:prSet presAssocID="{CDAF8612-3801-49F8-8068-75929C5CD647}" presName="hierChild3" presStyleCnt="0"/>
      <dgm:spPr/>
    </dgm:pt>
    <dgm:pt modelId="{40E17D70-1D73-4BBD-A56E-79A03B9F0772}" type="pres">
      <dgm:prSet presAssocID="{D909B338-882E-405A-8B75-C6A919DBC716}" presName="Name19" presStyleLbl="parChTrans1D4" presStyleIdx="8" presStyleCnt="31"/>
      <dgm:spPr/>
    </dgm:pt>
    <dgm:pt modelId="{F750AC4F-4AF2-4006-B2B5-7A1F3EE010FA}" type="pres">
      <dgm:prSet presAssocID="{1BB98777-2389-4623-AD20-32CFD7A11E0D}" presName="Name21" presStyleCnt="0"/>
      <dgm:spPr/>
    </dgm:pt>
    <dgm:pt modelId="{4B1706EE-F973-429C-918D-A241F8D3A024}" type="pres">
      <dgm:prSet presAssocID="{1BB98777-2389-4623-AD20-32CFD7A11E0D}" presName="level2Shape" presStyleLbl="node4" presStyleIdx="8" presStyleCnt="31" custScaleX="115125" custScaleY="81310"/>
      <dgm:spPr/>
    </dgm:pt>
    <dgm:pt modelId="{A2EE910B-ACFD-49E1-A8C1-6B8689110774}" type="pres">
      <dgm:prSet presAssocID="{1BB98777-2389-4623-AD20-32CFD7A11E0D}" presName="hierChild3" presStyleCnt="0"/>
      <dgm:spPr/>
    </dgm:pt>
    <dgm:pt modelId="{6860A0B2-A0F1-46EC-99DE-77F760B320B3}" type="pres">
      <dgm:prSet presAssocID="{82DB0A76-E328-44E7-BA20-F5ED47475CBE}" presName="Name19" presStyleLbl="parChTrans1D4" presStyleIdx="9" presStyleCnt="31"/>
      <dgm:spPr/>
    </dgm:pt>
    <dgm:pt modelId="{CA0D1877-F504-49FA-8FE4-0166D4A8B678}" type="pres">
      <dgm:prSet presAssocID="{DC133A87-23A9-43A2-A7DE-B7C6B766C68C}" presName="Name21" presStyleCnt="0"/>
      <dgm:spPr/>
    </dgm:pt>
    <dgm:pt modelId="{61C69D9F-9CBB-4AA2-A0EF-BA702DCA7FF4}" type="pres">
      <dgm:prSet presAssocID="{DC133A87-23A9-43A2-A7DE-B7C6B766C68C}" presName="level2Shape" presStyleLbl="node4" presStyleIdx="9" presStyleCnt="31" custScaleX="136988"/>
      <dgm:spPr/>
    </dgm:pt>
    <dgm:pt modelId="{1E339E75-635E-4664-BC6A-E8EBEBF65576}" type="pres">
      <dgm:prSet presAssocID="{DC133A87-23A9-43A2-A7DE-B7C6B766C68C}" presName="hierChild3" presStyleCnt="0"/>
      <dgm:spPr/>
    </dgm:pt>
    <dgm:pt modelId="{1E9358AD-F9A8-4138-A175-3264804627F1}" type="pres">
      <dgm:prSet presAssocID="{2608CFC1-4FE1-4050-8BFE-565297BB07DB}" presName="Name19" presStyleLbl="parChTrans1D4" presStyleIdx="10" presStyleCnt="31"/>
      <dgm:spPr/>
    </dgm:pt>
    <dgm:pt modelId="{3F2C611A-11A2-4BE3-9225-2CBAB1667546}" type="pres">
      <dgm:prSet presAssocID="{0CD84575-59CA-4CD9-B08E-F943B9BF1B4C}" presName="Name21" presStyleCnt="0"/>
      <dgm:spPr/>
    </dgm:pt>
    <dgm:pt modelId="{DA2ABA8C-A28F-466E-ADCF-8A65BE63E136}" type="pres">
      <dgm:prSet presAssocID="{0CD84575-59CA-4CD9-B08E-F943B9BF1B4C}" presName="level2Shape" presStyleLbl="node4" presStyleIdx="10" presStyleCnt="31" custScaleX="220774"/>
      <dgm:spPr/>
    </dgm:pt>
    <dgm:pt modelId="{B219C016-D237-4AD7-BFF9-8AD98536E4A9}" type="pres">
      <dgm:prSet presAssocID="{0CD84575-59CA-4CD9-B08E-F943B9BF1B4C}" presName="hierChild3" presStyleCnt="0"/>
      <dgm:spPr/>
    </dgm:pt>
    <dgm:pt modelId="{EBBC1F54-9F11-40B8-B634-55FE1D895D9B}" type="pres">
      <dgm:prSet presAssocID="{459AE137-1376-4CA8-A8B8-A0A165120DCA}" presName="Name19" presStyleLbl="parChTrans1D4" presStyleIdx="11" presStyleCnt="31"/>
      <dgm:spPr/>
    </dgm:pt>
    <dgm:pt modelId="{2BFB61CC-E2E6-4289-85E4-5D5FEF46BCD2}" type="pres">
      <dgm:prSet presAssocID="{F8E106AE-8AE5-4E09-BE2E-B19E7172157F}" presName="Name21" presStyleCnt="0"/>
      <dgm:spPr/>
    </dgm:pt>
    <dgm:pt modelId="{6CDAF8C1-1210-473A-B661-4FD42E820CA6}" type="pres">
      <dgm:prSet presAssocID="{F8E106AE-8AE5-4E09-BE2E-B19E7172157F}" presName="level2Shape" presStyleLbl="node4" presStyleIdx="11" presStyleCnt="31" custScaleX="142167"/>
      <dgm:spPr/>
    </dgm:pt>
    <dgm:pt modelId="{C5EB7D53-3A81-4A75-BFCD-51C42F790FC7}" type="pres">
      <dgm:prSet presAssocID="{F8E106AE-8AE5-4E09-BE2E-B19E7172157F}" presName="hierChild3" presStyleCnt="0"/>
      <dgm:spPr/>
    </dgm:pt>
    <dgm:pt modelId="{3F5598F0-C273-45C9-9574-A733A2E932E1}" type="pres">
      <dgm:prSet presAssocID="{98FB0856-A232-440F-8729-5EDD875EAF47}" presName="Name19" presStyleLbl="parChTrans1D4" presStyleIdx="12" presStyleCnt="31"/>
      <dgm:spPr/>
    </dgm:pt>
    <dgm:pt modelId="{87CEEE2E-3711-406A-AF17-9F79C11898B2}" type="pres">
      <dgm:prSet presAssocID="{200830C6-D747-48CA-9705-C3BC613A6338}" presName="Name21" presStyleCnt="0"/>
      <dgm:spPr/>
    </dgm:pt>
    <dgm:pt modelId="{6B6E5ED1-9DF1-457B-B03D-3459B908A5D4}" type="pres">
      <dgm:prSet presAssocID="{200830C6-D747-48CA-9705-C3BC613A6338}" presName="level2Shape" presStyleLbl="node4" presStyleIdx="12" presStyleCnt="31"/>
      <dgm:spPr/>
    </dgm:pt>
    <dgm:pt modelId="{8133C371-5F0F-4265-BA36-43C208D11E69}" type="pres">
      <dgm:prSet presAssocID="{200830C6-D747-48CA-9705-C3BC613A6338}" presName="hierChild3" presStyleCnt="0"/>
      <dgm:spPr/>
    </dgm:pt>
    <dgm:pt modelId="{016B7A56-BC4C-47FB-9B1A-C155175FDB2C}" type="pres">
      <dgm:prSet presAssocID="{9CF22D0F-5092-41AD-883B-F7C511B56C8B}" presName="Name19" presStyleLbl="parChTrans1D4" presStyleIdx="13" presStyleCnt="31"/>
      <dgm:spPr/>
    </dgm:pt>
    <dgm:pt modelId="{ECAC7DE1-8460-439C-B752-BA56C9FCC162}" type="pres">
      <dgm:prSet presAssocID="{191F6B81-8517-4756-ACD2-0253D1D4E779}" presName="Name21" presStyleCnt="0"/>
      <dgm:spPr/>
    </dgm:pt>
    <dgm:pt modelId="{7DCC2699-15C4-420B-BC4C-2B779F02B08E}" type="pres">
      <dgm:prSet presAssocID="{191F6B81-8517-4756-ACD2-0253D1D4E779}" presName="level2Shape" presStyleLbl="node4" presStyleIdx="13" presStyleCnt="31" custScaleX="170670"/>
      <dgm:spPr/>
    </dgm:pt>
    <dgm:pt modelId="{E5526A2A-83A5-49E2-A122-CFA6E933322F}" type="pres">
      <dgm:prSet presAssocID="{191F6B81-8517-4756-ACD2-0253D1D4E779}" presName="hierChild3" presStyleCnt="0"/>
      <dgm:spPr/>
    </dgm:pt>
    <dgm:pt modelId="{797F8266-9B15-4A95-BFD0-9E0F1B092C13}" type="pres">
      <dgm:prSet presAssocID="{D4139F51-4645-4A7F-B967-9C60BF4E8958}" presName="Name19" presStyleLbl="parChTrans1D4" presStyleIdx="14" presStyleCnt="31"/>
      <dgm:spPr/>
    </dgm:pt>
    <dgm:pt modelId="{45EE74F5-2E57-4A2C-8C6B-79C87F4D5BC8}" type="pres">
      <dgm:prSet presAssocID="{FB663B3B-8FD1-4D69-84F2-B1D164E5A50A}" presName="Name21" presStyleCnt="0"/>
      <dgm:spPr/>
    </dgm:pt>
    <dgm:pt modelId="{82597C80-C2BD-4E25-A23C-D115A11C81DA}" type="pres">
      <dgm:prSet presAssocID="{FB663B3B-8FD1-4D69-84F2-B1D164E5A50A}" presName="level2Shape" presStyleLbl="node4" presStyleIdx="14" presStyleCnt="31" custScaleX="125473" custScaleY="86924"/>
      <dgm:spPr/>
    </dgm:pt>
    <dgm:pt modelId="{1442ADFD-6B1F-4D3B-B4D2-446AA432C12D}" type="pres">
      <dgm:prSet presAssocID="{FB663B3B-8FD1-4D69-84F2-B1D164E5A50A}" presName="hierChild3" presStyleCnt="0"/>
      <dgm:spPr/>
    </dgm:pt>
    <dgm:pt modelId="{CB71559D-0C2A-4225-9A72-18B5DFD52FC5}" type="pres">
      <dgm:prSet presAssocID="{C9146307-3479-42C5-B1B6-9FAE24F3EB29}" presName="Name19" presStyleLbl="parChTrans1D4" presStyleIdx="15" presStyleCnt="31"/>
      <dgm:spPr/>
    </dgm:pt>
    <dgm:pt modelId="{1B2F6B21-39BD-4B2D-9DD8-CE019521B0BF}" type="pres">
      <dgm:prSet presAssocID="{A51976B1-0E71-48C8-A105-2A750D6154EF}" presName="Name21" presStyleCnt="0"/>
      <dgm:spPr/>
    </dgm:pt>
    <dgm:pt modelId="{D6EDD97F-6F5E-4905-9090-8BE8B41C167E}" type="pres">
      <dgm:prSet presAssocID="{A51976B1-0E71-48C8-A105-2A750D6154EF}" presName="level2Shape" presStyleLbl="node4" presStyleIdx="15" presStyleCnt="31"/>
      <dgm:spPr/>
    </dgm:pt>
    <dgm:pt modelId="{A5CDDAC6-9A5C-4460-A83A-31A710C02767}" type="pres">
      <dgm:prSet presAssocID="{A51976B1-0E71-48C8-A105-2A750D6154EF}" presName="hierChild3" presStyleCnt="0"/>
      <dgm:spPr/>
    </dgm:pt>
    <dgm:pt modelId="{17FA70A4-5BE9-4AFE-BB2A-9C03F5F9B277}" type="pres">
      <dgm:prSet presAssocID="{C49CD4A9-FEED-4626-86AB-9348D3B6FF50}" presName="Name19" presStyleLbl="parChTrans1D4" presStyleIdx="16" presStyleCnt="31"/>
      <dgm:spPr/>
    </dgm:pt>
    <dgm:pt modelId="{2785E786-E66C-4DDA-AE7A-6AD652367603}" type="pres">
      <dgm:prSet presAssocID="{EF6F36FE-BF98-4117-9788-648CE2D563E4}" presName="Name21" presStyleCnt="0"/>
      <dgm:spPr/>
    </dgm:pt>
    <dgm:pt modelId="{4BE8801A-CC6D-4704-86F1-E660CF0AE593}" type="pres">
      <dgm:prSet presAssocID="{EF6F36FE-BF98-4117-9788-648CE2D563E4}" presName="level2Shape" presStyleLbl="node4" presStyleIdx="16" presStyleCnt="31"/>
      <dgm:spPr/>
    </dgm:pt>
    <dgm:pt modelId="{86101F2A-FAD1-4619-A15C-1B076C78A611}" type="pres">
      <dgm:prSet presAssocID="{EF6F36FE-BF98-4117-9788-648CE2D563E4}" presName="hierChild3" presStyleCnt="0"/>
      <dgm:spPr/>
    </dgm:pt>
    <dgm:pt modelId="{3C2778EC-11BE-4E6F-B13E-F589A8965881}" type="pres">
      <dgm:prSet presAssocID="{27E9CE1C-679D-4490-A6E7-3E3E8827708C}" presName="Name19" presStyleLbl="parChTrans1D4" presStyleIdx="17" presStyleCnt="31"/>
      <dgm:spPr/>
    </dgm:pt>
    <dgm:pt modelId="{5035FD03-BF39-4969-882B-2A3395EB19D7}" type="pres">
      <dgm:prSet presAssocID="{DC4F6894-09EA-48FF-85AB-74A329376F3C}" presName="Name21" presStyleCnt="0"/>
      <dgm:spPr/>
    </dgm:pt>
    <dgm:pt modelId="{24CC0E23-0997-4AAA-A4E3-B43F3AF76D0F}" type="pres">
      <dgm:prSet presAssocID="{DC4F6894-09EA-48FF-85AB-74A329376F3C}" presName="level2Shape" presStyleLbl="node4" presStyleIdx="17" presStyleCnt="31"/>
      <dgm:spPr/>
    </dgm:pt>
    <dgm:pt modelId="{24438894-E4FE-4B20-8A98-BDECF49FEEFA}" type="pres">
      <dgm:prSet presAssocID="{DC4F6894-09EA-48FF-85AB-74A329376F3C}" presName="hierChild3" presStyleCnt="0"/>
      <dgm:spPr/>
    </dgm:pt>
    <dgm:pt modelId="{ADEB1E75-E65A-43CC-B863-040E0BA4FD36}" type="pres">
      <dgm:prSet presAssocID="{0D8A7A92-88A8-49FA-8804-F370C10320BF}" presName="Name19" presStyleLbl="parChTrans1D4" presStyleIdx="18" presStyleCnt="31"/>
      <dgm:spPr/>
    </dgm:pt>
    <dgm:pt modelId="{E7A08E7E-D494-4091-9E4F-15C00FE0596A}" type="pres">
      <dgm:prSet presAssocID="{AB8C15BB-7A32-426A-B771-46CF59AF7136}" presName="Name21" presStyleCnt="0"/>
      <dgm:spPr/>
    </dgm:pt>
    <dgm:pt modelId="{8F870C63-6CAA-461B-AE49-2B5DC26AA9F8}" type="pres">
      <dgm:prSet presAssocID="{AB8C15BB-7A32-426A-B771-46CF59AF7136}" presName="level2Shape" presStyleLbl="node4" presStyleIdx="18" presStyleCnt="31" custScaleX="166502"/>
      <dgm:spPr/>
    </dgm:pt>
    <dgm:pt modelId="{1D1DD86B-6C63-438E-8820-1EBEFBAE8947}" type="pres">
      <dgm:prSet presAssocID="{AB8C15BB-7A32-426A-B771-46CF59AF7136}" presName="hierChild3" presStyleCnt="0"/>
      <dgm:spPr/>
    </dgm:pt>
    <dgm:pt modelId="{320E6078-C402-40AA-8522-F2EDDE3A05A1}" type="pres">
      <dgm:prSet presAssocID="{8963D779-C1B4-491D-B9A8-DDB11A6B28C1}" presName="Name19" presStyleLbl="parChTrans1D4" presStyleIdx="19" presStyleCnt="31"/>
      <dgm:spPr/>
    </dgm:pt>
    <dgm:pt modelId="{FB8FBA11-523E-4E5A-9133-DDAE7C227495}" type="pres">
      <dgm:prSet presAssocID="{E2832D2E-DED2-449D-8B06-8F4A19605E24}" presName="Name21" presStyleCnt="0"/>
      <dgm:spPr/>
    </dgm:pt>
    <dgm:pt modelId="{9250F541-2833-4FAF-A3E0-699BC5ADC5A8}" type="pres">
      <dgm:prSet presAssocID="{E2832D2E-DED2-449D-8B06-8F4A19605E24}" presName="level2Shape" presStyleLbl="node4" presStyleIdx="19" presStyleCnt="31" custScaleX="280649"/>
      <dgm:spPr/>
    </dgm:pt>
    <dgm:pt modelId="{7DDD4A15-08FB-4157-BF36-068793710D73}" type="pres">
      <dgm:prSet presAssocID="{E2832D2E-DED2-449D-8B06-8F4A19605E24}" presName="hierChild3" presStyleCnt="0"/>
      <dgm:spPr/>
    </dgm:pt>
    <dgm:pt modelId="{EC74E8E5-953A-4018-B38A-09889DC7CE61}" type="pres">
      <dgm:prSet presAssocID="{97707646-F578-4CA0-8E41-01885A375E00}" presName="Name19" presStyleLbl="parChTrans1D4" presStyleIdx="20" presStyleCnt="31"/>
      <dgm:spPr/>
    </dgm:pt>
    <dgm:pt modelId="{9CA38FB5-B2BD-4515-A44C-D1D7F92BA251}" type="pres">
      <dgm:prSet presAssocID="{38527631-2BC7-4BB2-8F2E-C15C332DF371}" presName="Name21" presStyleCnt="0"/>
      <dgm:spPr/>
    </dgm:pt>
    <dgm:pt modelId="{E144470E-A815-40B5-B5F6-BD1059900ECE}" type="pres">
      <dgm:prSet presAssocID="{38527631-2BC7-4BB2-8F2E-C15C332DF371}" presName="level2Shape" presStyleLbl="node4" presStyleIdx="20" presStyleCnt="31"/>
      <dgm:spPr/>
    </dgm:pt>
    <dgm:pt modelId="{5372F289-16D0-4184-AC5A-F6A0BD68A9ED}" type="pres">
      <dgm:prSet presAssocID="{38527631-2BC7-4BB2-8F2E-C15C332DF371}" presName="hierChild3" presStyleCnt="0"/>
      <dgm:spPr/>
    </dgm:pt>
    <dgm:pt modelId="{1393644B-A2C1-44DF-B7BA-DA3E7A7DE473}" type="pres">
      <dgm:prSet presAssocID="{657BEACB-026E-473C-A1F0-0AEFDE963F2C}" presName="Name19" presStyleLbl="parChTrans1D4" presStyleIdx="21" presStyleCnt="31"/>
      <dgm:spPr/>
    </dgm:pt>
    <dgm:pt modelId="{F849C32D-8B6B-4B54-9C05-AF8CD6496718}" type="pres">
      <dgm:prSet presAssocID="{EB7F32DF-8DF6-4F3C-9A77-62901170DABF}" presName="Name21" presStyleCnt="0"/>
      <dgm:spPr/>
    </dgm:pt>
    <dgm:pt modelId="{68D7E001-4FE8-47A4-930B-B0420F87960A}" type="pres">
      <dgm:prSet presAssocID="{EB7F32DF-8DF6-4F3C-9A77-62901170DABF}" presName="level2Shape" presStyleLbl="node4" presStyleIdx="21" presStyleCnt="31" custScaleX="138499"/>
      <dgm:spPr/>
    </dgm:pt>
    <dgm:pt modelId="{BB2235B6-F677-4CCA-9C58-E8EB50BCBF29}" type="pres">
      <dgm:prSet presAssocID="{EB7F32DF-8DF6-4F3C-9A77-62901170DABF}" presName="hierChild3" presStyleCnt="0"/>
      <dgm:spPr/>
    </dgm:pt>
    <dgm:pt modelId="{4D98739D-67C8-418B-97B9-2975BE6D4185}" type="pres">
      <dgm:prSet presAssocID="{1E7DDB93-BA96-4DA9-B05F-FB743A2E094F}" presName="Name19" presStyleLbl="parChTrans1D4" presStyleIdx="22" presStyleCnt="31"/>
      <dgm:spPr/>
    </dgm:pt>
    <dgm:pt modelId="{FCC72ADE-4775-40E0-B991-F99E493E5307}" type="pres">
      <dgm:prSet presAssocID="{05E207F2-829B-4239-BE88-A5F00BC52A5D}" presName="Name21" presStyleCnt="0"/>
      <dgm:spPr/>
    </dgm:pt>
    <dgm:pt modelId="{C4EA9A22-3C6F-4DFE-A52C-36DB3E9D71C9}" type="pres">
      <dgm:prSet presAssocID="{05E207F2-829B-4239-BE88-A5F00BC52A5D}" presName="level2Shape" presStyleLbl="node4" presStyleIdx="22" presStyleCnt="31" custScaleX="129280"/>
      <dgm:spPr/>
    </dgm:pt>
    <dgm:pt modelId="{CE08EDAF-BA81-4D66-8957-A3F25CD96402}" type="pres">
      <dgm:prSet presAssocID="{05E207F2-829B-4239-BE88-A5F00BC52A5D}" presName="hierChild3" presStyleCnt="0"/>
      <dgm:spPr/>
    </dgm:pt>
    <dgm:pt modelId="{B4350BF0-7D08-402F-96F0-93CEB7F63AB5}" type="pres">
      <dgm:prSet presAssocID="{82B3CFCA-325C-4434-BE79-26B4D0BF2F6F}" presName="Name19" presStyleLbl="parChTrans1D4" presStyleIdx="23" presStyleCnt="31"/>
      <dgm:spPr/>
    </dgm:pt>
    <dgm:pt modelId="{0EF417F7-5A87-4E80-86C7-47E2B8661249}" type="pres">
      <dgm:prSet presAssocID="{716A11B4-ED95-469E-A494-00FE1D0B0EDB}" presName="Name21" presStyleCnt="0"/>
      <dgm:spPr/>
    </dgm:pt>
    <dgm:pt modelId="{68A73F6D-02CF-4E5B-9101-40996C5AB9E6}" type="pres">
      <dgm:prSet presAssocID="{716A11B4-ED95-469E-A494-00FE1D0B0EDB}" presName="level2Shape" presStyleLbl="node4" presStyleIdx="23" presStyleCnt="31" custScaleX="134412"/>
      <dgm:spPr/>
    </dgm:pt>
    <dgm:pt modelId="{38A63CB1-E1DF-4E0F-8BCB-2CA393E2FE35}" type="pres">
      <dgm:prSet presAssocID="{716A11B4-ED95-469E-A494-00FE1D0B0EDB}" presName="hierChild3" presStyleCnt="0"/>
      <dgm:spPr/>
    </dgm:pt>
    <dgm:pt modelId="{2ED32AAA-0DBE-4B1A-B716-861CE3E1394B}" type="pres">
      <dgm:prSet presAssocID="{860CB7AC-40EB-4AA7-82E2-9F95FFA0B187}" presName="Name19" presStyleLbl="parChTrans1D4" presStyleIdx="24" presStyleCnt="31"/>
      <dgm:spPr/>
    </dgm:pt>
    <dgm:pt modelId="{F9D9F77D-7611-4182-9E5A-CA23A502C03B}" type="pres">
      <dgm:prSet presAssocID="{2A659A03-539A-4E26-8D2F-779B167E850D}" presName="Name21" presStyleCnt="0"/>
      <dgm:spPr/>
    </dgm:pt>
    <dgm:pt modelId="{68D69915-5968-4BD3-B66D-8366A897AEC0}" type="pres">
      <dgm:prSet presAssocID="{2A659A03-539A-4E26-8D2F-779B167E850D}" presName="level2Shape" presStyleLbl="node4" presStyleIdx="24" presStyleCnt="31"/>
      <dgm:spPr/>
    </dgm:pt>
    <dgm:pt modelId="{04F5FC63-E154-4AD4-96C9-1553062F943C}" type="pres">
      <dgm:prSet presAssocID="{2A659A03-539A-4E26-8D2F-779B167E850D}" presName="hierChild3" presStyleCnt="0"/>
      <dgm:spPr/>
    </dgm:pt>
    <dgm:pt modelId="{FA47741F-E1A3-4A61-9BCA-48E6ACBE9118}" type="pres">
      <dgm:prSet presAssocID="{84B0DCE1-069E-4767-91C4-CC143BEFE863}" presName="Name19" presStyleLbl="parChTrans1D4" presStyleIdx="25" presStyleCnt="31"/>
      <dgm:spPr/>
    </dgm:pt>
    <dgm:pt modelId="{357028F3-2863-41AB-AF0A-28149DEDD438}" type="pres">
      <dgm:prSet presAssocID="{63560F0A-3217-4CC7-9B14-33A4A34D9B1A}" presName="Name21" presStyleCnt="0"/>
      <dgm:spPr/>
    </dgm:pt>
    <dgm:pt modelId="{F3551E03-51DC-44FD-B289-7EE6387FA5AD}" type="pres">
      <dgm:prSet presAssocID="{63560F0A-3217-4CC7-9B14-33A4A34D9B1A}" presName="level2Shape" presStyleLbl="node4" presStyleIdx="25" presStyleCnt="31" custScaleX="119421"/>
      <dgm:spPr/>
    </dgm:pt>
    <dgm:pt modelId="{6FC80E01-7994-4B95-BCA8-AB2753C07907}" type="pres">
      <dgm:prSet presAssocID="{63560F0A-3217-4CC7-9B14-33A4A34D9B1A}" presName="hierChild3" presStyleCnt="0"/>
      <dgm:spPr/>
    </dgm:pt>
    <dgm:pt modelId="{4FD7477F-C1A7-4924-90F2-BFBF7BC4D393}" type="pres">
      <dgm:prSet presAssocID="{5B08E7C9-9EC0-4B21-BA82-73507B7B13D8}" presName="Name19" presStyleLbl="parChTrans1D4" presStyleIdx="26" presStyleCnt="31"/>
      <dgm:spPr/>
    </dgm:pt>
    <dgm:pt modelId="{2C31AE68-594B-4DB6-B097-6620883DC9B5}" type="pres">
      <dgm:prSet presAssocID="{F0F1147D-1ED7-4C27-83FC-571E16782DC6}" presName="Name21" presStyleCnt="0"/>
      <dgm:spPr/>
    </dgm:pt>
    <dgm:pt modelId="{B49FF224-DB25-4CDA-A785-1A104BCB51CE}" type="pres">
      <dgm:prSet presAssocID="{F0F1147D-1ED7-4C27-83FC-571E16782DC6}" presName="level2Shape" presStyleLbl="node4" presStyleIdx="26" presStyleCnt="31" custScaleX="150302"/>
      <dgm:spPr/>
    </dgm:pt>
    <dgm:pt modelId="{D265E080-2169-4E33-87C0-0CF34914DE5D}" type="pres">
      <dgm:prSet presAssocID="{F0F1147D-1ED7-4C27-83FC-571E16782DC6}" presName="hierChild3" presStyleCnt="0"/>
      <dgm:spPr/>
    </dgm:pt>
    <dgm:pt modelId="{6558A0F3-40BA-4C50-8C25-381E39DD5D67}" type="pres">
      <dgm:prSet presAssocID="{28FC3D70-B194-4515-B185-FCBD5FF236F8}" presName="Name19" presStyleLbl="parChTrans1D4" presStyleIdx="27" presStyleCnt="31"/>
      <dgm:spPr/>
    </dgm:pt>
    <dgm:pt modelId="{050EEDC1-2263-44DF-9D2F-C6D986C59BAE}" type="pres">
      <dgm:prSet presAssocID="{EE3C5372-0C7D-48E3-827A-3DE989F45C76}" presName="Name21" presStyleCnt="0"/>
      <dgm:spPr/>
    </dgm:pt>
    <dgm:pt modelId="{71596B2D-ADF5-4167-96BA-E98AE30AEB08}" type="pres">
      <dgm:prSet presAssocID="{EE3C5372-0C7D-48E3-827A-3DE989F45C76}" presName="level2Shape" presStyleLbl="node4" presStyleIdx="27" presStyleCnt="31" custScaleX="201554"/>
      <dgm:spPr/>
    </dgm:pt>
    <dgm:pt modelId="{627B9980-9F9C-4340-B208-C97AB7036B6A}" type="pres">
      <dgm:prSet presAssocID="{EE3C5372-0C7D-48E3-827A-3DE989F45C76}" presName="hierChild3" presStyleCnt="0"/>
      <dgm:spPr/>
    </dgm:pt>
    <dgm:pt modelId="{81D6C565-4BD2-4CE8-AE31-70603A62200D}" type="pres">
      <dgm:prSet presAssocID="{135D93D1-8498-46F3-9C41-6BB9E00FE55A}" presName="Name19" presStyleLbl="parChTrans1D4" presStyleIdx="28" presStyleCnt="31"/>
      <dgm:spPr/>
    </dgm:pt>
    <dgm:pt modelId="{EECB48C6-55ED-486C-AD4C-D4902C58F5E8}" type="pres">
      <dgm:prSet presAssocID="{71B8ECCF-7025-4FBA-85E6-0F49C4D5AAC4}" presName="Name21" presStyleCnt="0"/>
      <dgm:spPr/>
    </dgm:pt>
    <dgm:pt modelId="{E9868944-36B2-4543-85C0-19D16DFAB94B}" type="pres">
      <dgm:prSet presAssocID="{71B8ECCF-7025-4FBA-85E6-0F49C4D5AAC4}" presName="level2Shape" presStyleLbl="node4" presStyleIdx="28" presStyleCnt="31"/>
      <dgm:spPr/>
    </dgm:pt>
    <dgm:pt modelId="{C64112E2-5C89-4735-8895-0CFAE69AF338}" type="pres">
      <dgm:prSet presAssocID="{71B8ECCF-7025-4FBA-85E6-0F49C4D5AAC4}" presName="hierChild3" presStyleCnt="0"/>
      <dgm:spPr/>
    </dgm:pt>
    <dgm:pt modelId="{FDE866E3-B2D3-4C79-BE5C-D8214282415E}" type="pres">
      <dgm:prSet presAssocID="{5E9E393B-2AD3-4E62-A577-CCBF01C30F1F}" presName="Name19" presStyleLbl="parChTrans1D4" presStyleIdx="29" presStyleCnt="31"/>
      <dgm:spPr/>
    </dgm:pt>
    <dgm:pt modelId="{56E38042-7F7B-42D9-B1BA-AE866A7EA621}" type="pres">
      <dgm:prSet presAssocID="{92AC4B22-20C2-4A7E-BAED-218ED3061C84}" presName="Name21" presStyleCnt="0"/>
      <dgm:spPr/>
    </dgm:pt>
    <dgm:pt modelId="{40064964-D31D-46E8-9F65-72131BD9A3C9}" type="pres">
      <dgm:prSet presAssocID="{92AC4B22-20C2-4A7E-BAED-218ED3061C84}" presName="level2Shape" presStyleLbl="node4" presStyleIdx="29" presStyleCnt="31"/>
      <dgm:spPr/>
    </dgm:pt>
    <dgm:pt modelId="{E8AEB477-14CD-464F-AE34-9BBB8AE96BDB}" type="pres">
      <dgm:prSet presAssocID="{92AC4B22-20C2-4A7E-BAED-218ED3061C84}" presName="hierChild3" presStyleCnt="0"/>
      <dgm:spPr/>
    </dgm:pt>
    <dgm:pt modelId="{35D64298-190F-4998-8FD9-C4AF5D3F09D0}" type="pres">
      <dgm:prSet presAssocID="{FE12B430-4485-4481-83C3-60D49A22DE5E}" presName="Name19" presStyleLbl="parChTrans1D4" presStyleIdx="30" presStyleCnt="31"/>
      <dgm:spPr/>
    </dgm:pt>
    <dgm:pt modelId="{F230DBD8-40FA-4E2C-BA0E-FDB5BEEAA022}" type="pres">
      <dgm:prSet presAssocID="{107E6C27-9AD6-4883-8E09-C2EAD5AC0ED5}" presName="Name21" presStyleCnt="0"/>
      <dgm:spPr/>
    </dgm:pt>
    <dgm:pt modelId="{B4E15819-ED99-4A20-B98C-170F364E5220}" type="pres">
      <dgm:prSet presAssocID="{107E6C27-9AD6-4883-8E09-C2EAD5AC0ED5}" presName="level2Shape" presStyleLbl="node4" presStyleIdx="30" presStyleCnt="31"/>
      <dgm:spPr/>
    </dgm:pt>
    <dgm:pt modelId="{5AC6F451-A65E-40B1-8F77-6832E21936CA}" type="pres">
      <dgm:prSet presAssocID="{107E6C27-9AD6-4883-8E09-C2EAD5AC0ED5}" presName="hierChild3" presStyleCnt="0"/>
      <dgm:spPr/>
    </dgm:pt>
    <dgm:pt modelId="{0564A79F-3B80-410F-9B0F-52DCD2DAA945}" type="pres">
      <dgm:prSet presAssocID="{D8764565-04B3-4EE6-BAF4-4020AE8777C1}" presName="bgShapesFlow" presStyleCnt="0"/>
      <dgm:spPr/>
    </dgm:pt>
  </dgm:ptLst>
  <dgm:cxnLst>
    <dgm:cxn modelId="{51E58600-5E07-4982-9D48-7DC3E960388A}" srcId="{E2832D2E-DED2-449D-8B06-8F4A19605E24}" destId="{38527631-2BC7-4BB2-8F2E-C15C332DF371}" srcOrd="0" destOrd="0" parTransId="{97707646-F578-4CA0-8E41-01885A375E00}" sibTransId="{9312D78A-A2BD-4177-8AF0-0113D3C2E299}"/>
    <dgm:cxn modelId="{B1EF3D06-D70E-4DFB-93C3-76B8E49D4AA5}" type="presOf" srcId="{FE12B430-4485-4481-83C3-60D49A22DE5E}" destId="{35D64298-190F-4998-8FD9-C4AF5D3F09D0}" srcOrd="0" destOrd="0" presId="urn:microsoft.com/office/officeart/2005/8/layout/hierarchy6"/>
    <dgm:cxn modelId="{18A94006-A31A-41C0-B39E-3B2B9FA75FD4}" srcId="{E2832D2E-DED2-449D-8B06-8F4A19605E24}" destId="{EB7F32DF-8DF6-4F3C-9A77-62901170DABF}" srcOrd="1" destOrd="0" parTransId="{657BEACB-026E-473C-A1F0-0AEFDE963F2C}" sibTransId="{EDF62446-8490-4311-8282-395570DBAE45}"/>
    <dgm:cxn modelId="{497D3609-CB6E-4438-BE4D-24A81E1F6DCC}" type="presOf" srcId="{FB663B3B-8FD1-4D69-84F2-B1D164E5A50A}" destId="{82597C80-C2BD-4E25-A23C-D115A11C81DA}" srcOrd="0" destOrd="0" presId="urn:microsoft.com/office/officeart/2005/8/layout/hierarchy6"/>
    <dgm:cxn modelId="{C779DB0D-9453-4AFB-9A94-6041B0BF48AE}" type="presOf" srcId="{40EB395E-73BA-441E-9AF8-4BB702A0583E}" destId="{4A0DCE3F-A65F-43DC-A939-C6FA71D9223E}" srcOrd="0" destOrd="0" presId="urn:microsoft.com/office/officeart/2005/8/layout/hierarchy6"/>
    <dgm:cxn modelId="{D5E5E910-B645-4494-8DC6-3F6A49A88F85}" srcId="{191F6B81-8517-4756-ACD2-0253D1D4E779}" destId="{A51976B1-0E71-48C8-A105-2A750D6154EF}" srcOrd="1" destOrd="0" parTransId="{C9146307-3479-42C5-B1B6-9FAE24F3EB29}" sibTransId="{6E00FAF3-D574-41F3-B6AB-8B3B5B8FD73C}"/>
    <dgm:cxn modelId="{9D190B11-4DCE-4163-AE88-63C6F91664C1}" type="presOf" srcId="{98FB0856-A232-440F-8729-5EDD875EAF47}" destId="{3F5598F0-C273-45C9-9574-A733A2E932E1}" srcOrd="0" destOrd="0" presId="urn:microsoft.com/office/officeart/2005/8/layout/hierarchy6"/>
    <dgm:cxn modelId="{E1475712-F801-4E90-81CE-A436EA853052}" type="presOf" srcId="{CFFD8C42-EC68-4B44-B461-B310B18E9D78}" destId="{5679524D-15AF-4511-85EE-D4E97D3551DA}" srcOrd="0" destOrd="0" presId="urn:microsoft.com/office/officeart/2005/8/layout/hierarchy6"/>
    <dgm:cxn modelId="{C3EC5D16-9F9C-4F69-B781-9DF6A9F04C0A}" type="presOf" srcId="{28FC3D70-B194-4515-B185-FCBD5FF236F8}" destId="{6558A0F3-40BA-4C50-8C25-381E39DD5D67}" srcOrd="0" destOrd="0" presId="urn:microsoft.com/office/officeart/2005/8/layout/hierarchy6"/>
    <dgm:cxn modelId="{C6D52A1B-D809-4404-B42F-45B8B2376238}" type="presOf" srcId="{F0F1147D-1ED7-4C27-83FC-571E16782DC6}" destId="{B49FF224-DB25-4CDA-A785-1A104BCB51CE}" srcOrd="0" destOrd="0" presId="urn:microsoft.com/office/officeart/2005/8/layout/hierarchy6"/>
    <dgm:cxn modelId="{EFE6C41D-4845-4508-815D-3A9A79358231}" type="presOf" srcId="{93E5450A-88F1-4736-A320-0FC73B7A17CA}" destId="{84FC03D9-B28C-4441-B1BE-3D413B339CE0}" srcOrd="0" destOrd="0" presId="urn:microsoft.com/office/officeart/2005/8/layout/hierarchy6"/>
    <dgm:cxn modelId="{463D111E-C93F-400C-903E-D9BA7813E505}" srcId="{422704BE-F251-4709-A36F-D2B7DA618F29}" destId="{AC898CA7-1EBC-49B0-981F-EC6381C846D4}" srcOrd="2" destOrd="0" parTransId="{ADE06914-AA96-482B-8C21-48112848F769}" sibTransId="{4A33CFFA-417C-4E06-A7A8-3740E1A4C408}"/>
    <dgm:cxn modelId="{4DFDAF24-6E74-4ACD-B731-C15A1CB31A17}" srcId="{422704BE-F251-4709-A36F-D2B7DA618F29}" destId="{C614A8D9-7FC9-4BDE-8063-00E811952A13}" srcOrd="1" destOrd="0" parTransId="{040035BF-83B2-4DAF-860A-84A43DF964BD}" sibTransId="{AFC93017-433B-40E1-A246-4407BCD61FBA}"/>
    <dgm:cxn modelId="{348EFB26-EACD-4E3D-9A7F-4BD18CF05FDB}" type="presOf" srcId="{860CB7AC-40EB-4AA7-82E2-9F95FFA0B187}" destId="{2ED32AAA-0DBE-4B1A-B716-861CE3E1394B}" srcOrd="0" destOrd="0" presId="urn:microsoft.com/office/officeart/2005/8/layout/hierarchy6"/>
    <dgm:cxn modelId="{1E773127-8D15-40AE-AB4A-74BD4280C5E7}" type="presOf" srcId="{EE3C5372-0C7D-48E3-827A-3DE989F45C76}" destId="{71596B2D-ADF5-4167-96BA-E98AE30AEB08}" srcOrd="0" destOrd="0" presId="urn:microsoft.com/office/officeart/2005/8/layout/hierarchy6"/>
    <dgm:cxn modelId="{6F189929-8F45-49F9-B089-0F635FCE180B}" type="presOf" srcId="{38527631-2BC7-4BB2-8F2E-C15C332DF371}" destId="{E144470E-A815-40B5-B5F6-BD1059900ECE}" srcOrd="0" destOrd="0" presId="urn:microsoft.com/office/officeart/2005/8/layout/hierarchy6"/>
    <dgm:cxn modelId="{CA191E2A-E227-45CC-9733-6DEC40825C18}" type="presOf" srcId="{191F6B81-8517-4756-ACD2-0253D1D4E779}" destId="{7DCC2699-15C4-420B-BC4C-2B779F02B08E}" srcOrd="0" destOrd="0" presId="urn:microsoft.com/office/officeart/2005/8/layout/hierarchy6"/>
    <dgm:cxn modelId="{CBC7512D-EFBE-41F9-8B3F-0F291151B663}" srcId="{E2832D2E-DED2-449D-8B06-8F4A19605E24}" destId="{63560F0A-3217-4CC7-9B14-33A4A34D9B1A}" srcOrd="5" destOrd="0" parTransId="{84B0DCE1-069E-4767-91C4-CC143BEFE863}" sibTransId="{1150AE29-A17E-4301-8B7D-E4191D59D6FC}"/>
    <dgm:cxn modelId="{0686862E-123E-4D8D-BEE5-321E66410D05}" type="presOf" srcId="{DC4F6894-09EA-48FF-85AB-74A329376F3C}" destId="{24CC0E23-0997-4AAA-A4E3-B43F3AF76D0F}" srcOrd="0" destOrd="0" presId="urn:microsoft.com/office/officeart/2005/8/layout/hierarchy6"/>
    <dgm:cxn modelId="{6483BE30-3D90-4E7D-B593-363A5302ADA8}" type="presOf" srcId="{8963D779-C1B4-491D-B9A8-DDB11A6B28C1}" destId="{320E6078-C402-40AA-8522-F2EDDE3A05A1}" srcOrd="0" destOrd="0" presId="urn:microsoft.com/office/officeart/2005/8/layout/hierarchy6"/>
    <dgm:cxn modelId="{ECBCC631-CCE9-4225-88D5-F581B6C2D5EE}" srcId="{31BCEC9F-95D2-4573-81F7-F26977C75791}" destId="{0CD84575-59CA-4CD9-B08E-F943B9BF1B4C}" srcOrd="1" destOrd="0" parTransId="{2608CFC1-4FE1-4050-8BFE-565297BB07DB}" sibTransId="{2EC637F5-D03B-495D-B1D7-6F0D1C196DD2}"/>
    <dgm:cxn modelId="{28EE9536-5E86-4E77-A6CC-0362BC8D2EA8}" srcId="{191F6B81-8517-4756-ACD2-0253D1D4E779}" destId="{AB8C15BB-7A32-426A-B771-46CF59AF7136}" srcOrd="4" destOrd="0" parTransId="{0D8A7A92-88A8-49FA-8804-F370C10320BF}" sibTransId="{A8E191CA-378D-4878-8437-82500F5584FB}"/>
    <dgm:cxn modelId="{86AAA836-1885-4E15-800D-63096EFE6D3A}" type="presOf" srcId="{FF8028C3-87E2-4AE5-BD89-417439BFD8FE}" destId="{902B494A-631C-4D97-8E8E-6F8BE042FE9D}" srcOrd="0" destOrd="0" presId="urn:microsoft.com/office/officeart/2005/8/layout/hierarchy6"/>
    <dgm:cxn modelId="{E6669338-3765-40CF-8E00-298CEB31F3BF}" type="presOf" srcId="{92AC4B22-20C2-4A7E-BAED-218ED3061C84}" destId="{40064964-D31D-46E8-9F65-72131BD9A3C9}" srcOrd="0" destOrd="0" presId="urn:microsoft.com/office/officeart/2005/8/layout/hierarchy6"/>
    <dgm:cxn modelId="{25B0823A-7479-4A1B-ADA3-BEA68631F7F0}" type="presOf" srcId="{0CD84575-59CA-4CD9-B08E-F943B9BF1B4C}" destId="{DA2ABA8C-A28F-466E-ADCF-8A65BE63E136}" srcOrd="0" destOrd="0" presId="urn:microsoft.com/office/officeart/2005/8/layout/hierarchy6"/>
    <dgm:cxn modelId="{E6AEF63A-1414-4CE4-BE0D-1014FFC385A9}" srcId="{BB12166A-AD91-4A76-BF2F-43AEBA0109B7}" destId="{1F18536B-D278-4FA7-A102-014763A2B1AE}" srcOrd="1" destOrd="0" parTransId="{40EB395E-73BA-441E-9AF8-4BB702A0583E}" sibTransId="{785054B4-45DE-4318-94CB-EBED4F508DBD}"/>
    <dgm:cxn modelId="{FEE77F3B-ABA7-4F3A-864D-FEFDD1167EAF}" type="presOf" srcId="{82B3CFCA-325C-4434-BE79-26B4D0BF2F6F}" destId="{B4350BF0-7D08-402F-96F0-93CEB7F63AB5}" srcOrd="0" destOrd="0" presId="urn:microsoft.com/office/officeart/2005/8/layout/hierarchy6"/>
    <dgm:cxn modelId="{B7BAD53B-B6A8-4FA7-ADC8-6B27C65C6CC8}" type="presOf" srcId="{459AE137-1376-4CA8-A8B8-A0A165120DCA}" destId="{EBBC1F54-9F11-40B8-B634-55FE1D895D9B}" srcOrd="0" destOrd="0" presId="urn:microsoft.com/office/officeart/2005/8/layout/hierarchy6"/>
    <dgm:cxn modelId="{80D74B40-7DF8-4054-8852-59048D316C8A}" type="presOf" srcId="{41D37459-6E76-4444-B973-1D27036A2146}" destId="{E5EB8F36-F377-442F-9EAF-28470521C5F1}" srcOrd="0" destOrd="0" presId="urn:microsoft.com/office/officeart/2005/8/layout/hierarchy6"/>
    <dgm:cxn modelId="{90E2315D-2E81-4C3D-BCD9-D319E8ADA607}" type="presOf" srcId="{422704BE-F251-4709-A36F-D2B7DA618F29}" destId="{4B6EAD56-2768-4C83-9697-C8914ED2255F}" srcOrd="0" destOrd="0" presId="urn:microsoft.com/office/officeart/2005/8/layout/hierarchy6"/>
    <dgm:cxn modelId="{5782995D-434B-400F-ACDB-AAE1A3B904B5}" type="presOf" srcId="{5B08E7C9-9EC0-4B21-BA82-73507B7B13D8}" destId="{4FD7477F-C1A7-4924-90F2-BFBF7BC4D393}" srcOrd="0" destOrd="0" presId="urn:microsoft.com/office/officeart/2005/8/layout/hierarchy6"/>
    <dgm:cxn modelId="{2F19E25E-BC78-455B-8132-16DF9A3AD539}" type="presOf" srcId="{82DB0A76-E328-44E7-BA20-F5ED47475CBE}" destId="{6860A0B2-A0F1-46EC-99DE-77F760B320B3}" srcOrd="0" destOrd="0" presId="urn:microsoft.com/office/officeart/2005/8/layout/hierarchy6"/>
    <dgm:cxn modelId="{3003255F-C5A6-4883-8903-BE912A67F9E3}" type="presOf" srcId="{5BE41693-EE5D-45CB-82C4-B46CD09F4E68}" destId="{58061CDC-F903-4297-991C-A27FAB32E705}" srcOrd="0" destOrd="0" presId="urn:microsoft.com/office/officeart/2005/8/layout/hierarchy6"/>
    <dgm:cxn modelId="{CC3DFB61-1A24-4804-BFE7-49AE3D07ADD8}" type="presOf" srcId="{657BEACB-026E-473C-A1F0-0AEFDE963F2C}" destId="{1393644B-A2C1-44DF-B7BA-DA3E7A7DE473}" srcOrd="0" destOrd="0" presId="urn:microsoft.com/office/officeart/2005/8/layout/hierarchy6"/>
    <dgm:cxn modelId="{DD833F42-BAD0-47DA-94FE-7D6521DA9406}" type="presOf" srcId="{63560F0A-3217-4CC7-9B14-33A4A34D9B1A}" destId="{F3551E03-51DC-44FD-B289-7EE6387FA5AD}" srcOrd="0" destOrd="0" presId="urn:microsoft.com/office/officeart/2005/8/layout/hierarchy6"/>
    <dgm:cxn modelId="{E2E9AF62-85A3-48CA-9BF5-EBED7F0D8BEE}" type="presOf" srcId="{C49CD4A9-FEED-4626-86AB-9348D3B6FF50}" destId="{17FA70A4-5BE9-4AFE-BB2A-9C03F5F9B277}" srcOrd="0" destOrd="0" presId="urn:microsoft.com/office/officeart/2005/8/layout/hierarchy6"/>
    <dgm:cxn modelId="{DB621363-92DE-415C-AA63-F6A935F4C8FC}" srcId="{E2832D2E-DED2-449D-8B06-8F4A19605E24}" destId="{2A659A03-539A-4E26-8D2F-779B167E850D}" srcOrd="4" destOrd="0" parTransId="{860CB7AC-40EB-4AA7-82E2-9F95FFA0B187}" sibTransId="{E371947E-15FA-4F89-AFE1-6A4E76D05892}"/>
    <dgm:cxn modelId="{51092E63-F73A-4A2F-9217-21E35112C377}" type="presOf" srcId="{1BB98777-2389-4623-AD20-32CFD7A11E0D}" destId="{4B1706EE-F973-429C-918D-A241F8D3A024}" srcOrd="0" destOrd="0" presId="urn:microsoft.com/office/officeart/2005/8/layout/hierarchy6"/>
    <dgm:cxn modelId="{7482D063-5F9B-4C3A-9F4D-95E39A242871}" srcId="{D8764565-04B3-4EE6-BAF4-4020AE8777C1}" destId="{BB12166A-AD91-4A76-BF2F-43AEBA0109B7}" srcOrd="0" destOrd="0" parTransId="{93DA6DE9-6613-4C71-9996-8CD3B777E12B}" sibTransId="{6A52A32E-2F27-43D9-934F-5DD272FC713F}"/>
    <dgm:cxn modelId="{5D9D2444-EFD0-422E-B696-CBADEC45143B}" type="presOf" srcId="{135D93D1-8498-46F3-9C41-6BB9E00FE55A}" destId="{81D6C565-4BD2-4CE8-AE31-70603A62200D}" srcOrd="0" destOrd="0" presId="urn:microsoft.com/office/officeart/2005/8/layout/hierarchy6"/>
    <dgm:cxn modelId="{3677BB65-7025-474B-8BF2-8BD8204F990B}" type="presOf" srcId="{CDAF8612-3801-49F8-8068-75929C5CD647}" destId="{126379AB-C362-4ED7-AD25-259622EBA9D3}" srcOrd="0" destOrd="0" presId="urn:microsoft.com/office/officeart/2005/8/layout/hierarchy6"/>
    <dgm:cxn modelId="{DD6B6868-22F1-4233-9463-56ED0E4DC54C}" srcId="{EE3C5372-0C7D-48E3-827A-3DE989F45C76}" destId="{92AC4B22-20C2-4A7E-BAED-218ED3061C84}" srcOrd="1" destOrd="0" parTransId="{5E9E393B-2AD3-4E62-A577-CCBF01C30F1F}" sibTransId="{A57084F4-95DB-41CE-826B-0CE9AE01DE70}"/>
    <dgm:cxn modelId="{31A0F348-A375-4417-8015-977E5E82182D}" srcId="{422704BE-F251-4709-A36F-D2B7DA618F29}" destId="{41C53866-470E-4A1A-A432-711093F1F102}" srcOrd="0" destOrd="0" parTransId="{EB6FF44C-3A20-4B53-99EC-275B468B273B}" sibTransId="{CDB3224B-F58A-42C8-B700-032AE01D61D8}"/>
    <dgm:cxn modelId="{1DC69B49-AB55-48D0-8925-1EDCF11B921D}" type="presOf" srcId="{EF6F36FE-BF98-4117-9788-648CE2D563E4}" destId="{4BE8801A-CC6D-4704-86F1-E660CF0AE593}" srcOrd="0" destOrd="0" presId="urn:microsoft.com/office/officeart/2005/8/layout/hierarchy6"/>
    <dgm:cxn modelId="{7105004A-1A32-4252-AD08-E032E97837E6}" type="presOf" srcId="{71B8ECCF-7025-4FBA-85E6-0F49C4D5AAC4}" destId="{E9868944-36B2-4543-85C0-19D16DFAB94B}" srcOrd="0" destOrd="0" presId="urn:microsoft.com/office/officeart/2005/8/layout/hierarchy6"/>
    <dgm:cxn modelId="{2C5ECD6B-8B10-4E7C-9A9C-92E5D39B7CF8}" srcId="{BB12166A-AD91-4A76-BF2F-43AEBA0109B7}" destId="{5EBF7489-7683-41F6-AD40-DF3BD14DE6C8}" srcOrd="0" destOrd="0" parTransId="{7F5F39CB-C2C0-4586-9AE0-838F57D39149}" sibTransId="{AA84B7AD-CEA8-4650-8888-81FC9ADB6847}"/>
    <dgm:cxn modelId="{F939084C-98A4-49EF-A586-C4EC882C878E}" type="presOf" srcId="{E2832D2E-DED2-449D-8B06-8F4A19605E24}" destId="{9250F541-2833-4FAF-A3E0-699BC5ADC5A8}" srcOrd="0" destOrd="0" presId="urn:microsoft.com/office/officeart/2005/8/layout/hierarchy6"/>
    <dgm:cxn modelId="{0FA4814D-D775-41C8-9954-9861D84948B5}" type="presOf" srcId="{040035BF-83B2-4DAF-860A-84A43DF964BD}" destId="{7A3EE944-A4FD-40F8-BAAC-DC93E9214211}" srcOrd="0" destOrd="0" presId="urn:microsoft.com/office/officeart/2005/8/layout/hierarchy6"/>
    <dgm:cxn modelId="{F22B8D4D-E7E1-47E0-9958-594677E8A586}" type="presOf" srcId="{2A659A03-539A-4E26-8D2F-779B167E850D}" destId="{68D69915-5968-4BD3-B66D-8366A897AEC0}" srcOrd="0" destOrd="0" presId="urn:microsoft.com/office/officeart/2005/8/layout/hierarchy6"/>
    <dgm:cxn modelId="{7CA9926D-42A5-41AE-8FDB-CE5FF2AD44B4}" type="presOf" srcId="{9CF22D0F-5092-41AD-883B-F7C511B56C8B}" destId="{016B7A56-BC4C-47FB-9B1A-C155175FDB2C}" srcOrd="0" destOrd="0" presId="urn:microsoft.com/office/officeart/2005/8/layout/hierarchy6"/>
    <dgm:cxn modelId="{97B7FE4D-71B1-4BC5-9741-0CA00A5727B2}" type="presOf" srcId="{27E9CE1C-679D-4490-A6E7-3E3E8827708C}" destId="{3C2778EC-11BE-4E6F-B13E-F589A8965881}" srcOrd="0" destOrd="0" presId="urn:microsoft.com/office/officeart/2005/8/layout/hierarchy6"/>
    <dgm:cxn modelId="{93EA9C50-1D14-4B1C-B7E4-05AA4585B888}" srcId="{0CD84575-59CA-4CD9-B08E-F943B9BF1B4C}" destId="{200830C6-D747-48CA-9705-C3BC613A6338}" srcOrd="1" destOrd="0" parTransId="{98FB0856-A232-440F-8729-5EDD875EAF47}" sibTransId="{5A130693-089D-4736-A2DF-194E04A547E6}"/>
    <dgm:cxn modelId="{166A8073-34CE-43D4-93BE-7D2ACA1F39BF}" srcId="{422704BE-F251-4709-A36F-D2B7DA618F29}" destId="{DC133A87-23A9-43A2-A7DE-B7C6B766C68C}" srcOrd="6" destOrd="0" parTransId="{82DB0A76-E328-44E7-BA20-F5ED47475CBE}" sibTransId="{75501072-89E6-4B67-AC15-D3B43BD913D9}"/>
    <dgm:cxn modelId="{B9B83354-EA05-4206-85CD-9E3691064CDD}" type="presOf" srcId="{0D8A7A92-88A8-49FA-8804-F370C10320BF}" destId="{ADEB1E75-E65A-43CC-B863-040E0BA4FD36}" srcOrd="0" destOrd="0" presId="urn:microsoft.com/office/officeart/2005/8/layout/hierarchy6"/>
    <dgm:cxn modelId="{B36D5F74-D947-479F-9A87-AC091C9B5B3C}" srcId="{422704BE-F251-4709-A36F-D2B7DA618F29}" destId="{CDAF8612-3801-49F8-8068-75929C5CD647}" srcOrd="4" destOrd="0" parTransId="{27A82CE0-4789-4783-95E7-681779351B7A}" sibTransId="{6F3998B1-0535-476B-A113-2813AD4EF93E}"/>
    <dgm:cxn modelId="{EA834174-E2EA-490E-854E-72E708DC59FC}" srcId="{422704BE-F251-4709-A36F-D2B7DA618F29}" destId="{1BB98777-2389-4623-AD20-32CFD7A11E0D}" srcOrd="5" destOrd="0" parTransId="{D909B338-882E-405A-8B75-C6A919DBC716}" sibTransId="{06B84D00-0C40-444B-A049-F1A84B4A57C0}"/>
    <dgm:cxn modelId="{D1036E55-B682-44F6-83B9-722A906ECDCE}" srcId="{0CD84575-59CA-4CD9-B08E-F943B9BF1B4C}" destId="{191F6B81-8517-4756-ACD2-0253D1D4E779}" srcOrd="2" destOrd="0" parTransId="{9CF22D0F-5092-41AD-883B-F7C511B56C8B}" sibTransId="{16820A0C-5679-41D2-B1FD-03A133BECB16}"/>
    <dgm:cxn modelId="{8EEEF656-9748-4BC3-B989-60A0C88F0101}" type="presOf" srcId="{5E9E393B-2AD3-4E62-A577-CCBF01C30F1F}" destId="{FDE866E3-B2D3-4C79-BE5C-D8214282415E}" srcOrd="0" destOrd="0" presId="urn:microsoft.com/office/officeart/2005/8/layout/hierarchy6"/>
    <dgm:cxn modelId="{C08EF978-3D9F-4F8C-AB12-929D4C2701BF}" type="presOf" srcId="{AC898CA7-1EBC-49B0-981F-EC6381C846D4}" destId="{D20348CA-A255-43E8-A3EB-C5933E94AD7C}" srcOrd="0" destOrd="0" presId="urn:microsoft.com/office/officeart/2005/8/layout/hierarchy6"/>
    <dgm:cxn modelId="{C895975A-0EDE-4066-ADA6-3B2C89D39CE3}" srcId="{93E5450A-88F1-4736-A320-0FC73B7A17CA}" destId="{E05D3560-26B6-477A-8EFB-D9C285051158}" srcOrd="0" destOrd="0" parTransId="{FF8028C3-87E2-4AE5-BD89-417439BFD8FE}" sibTransId="{D1056AE5-7560-4E87-90F0-74B48D21C4E3}"/>
    <dgm:cxn modelId="{E78BF85A-5C0C-4240-9871-9E933B0C1191}" srcId="{1F18536B-D278-4FA7-A102-014763A2B1AE}" destId="{93E5450A-88F1-4736-A320-0FC73B7A17CA}" srcOrd="0" destOrd="0" parTransId="{41D37459-6E76-4444-B973-1D27036A2146}" sibTransId="{B8F1F5A5-30E6-4BB9-A6E9-6969283A5A90}"/>
    <dgm:cxn modelId="{3B75867C-1415-4ED1-811F-AF8EDC075CEB}" type="presOf" srcId="{84B0DCE1-069E-4767-91C4-CC143BEFE863}" destId="{FA47741F-E1A3-4A61-9BCA-48E6ACBE9118}" srcOrd="0" destOrd="0" presId="urn:microsoft.com/office/officeart/2005/8/layout/hierarchy6"/>
    <dgm:cxn modelId="{CD0B947D-5B45-4420-9B30-BF49F9EBD995}" srcId="{E2832D2E-DED2-449D-8B06-8F4A19605E24}" destId="{716A11B4-ED95-469E-A494-00FE1D0B0EDB}" srcOrd="3" destOrd="0" parTransId="{82B3CFCA-325C-4434-BE79-26B4D0BF2F6F}" sibTransId="{97588683-CBD5-48C0-8061-2B9C67328269}"/>
    <dgm:cxn modelId="{F2F32C81-4175-4927-AEE1-534FDE377C58}" type="presOf" srcId="{2608CFC1-4FE1-4050-8BFE-565297BB07DB}" destId="{1E9358AD-F9A8-4138-A175-3264804627F1}" srcOrd="0" destOrd="0" presId="urn:microsoft.com/office/officeart/2005/8/layout/hierarchy6"/>
    <dgm:cxn modelId="{F89A6382-456D-4225-9F32-9E69EFB8EB0F}" srcId="{191F6B81-8517-4756-ACD2-0253D1D4E779}" destId="{DC4F6894-09EA-48FF-85AB-74A329376F3C}" srcOrd="3" destOrd="0" parTransId="{27E9CE1C-679D-4490-A6E7-3E3E8827708C}" sibTransId="{1AF2AB4D-BF9C-422A-937C-628B003AC235}"/>
    <dgm:cxn modelId="{CE3CC983-35C7-44D2-9DC2-CC0DE571036C}" srcId="{E2832D2E-DED2-449D-8B06-8F4A19605E24}" destId="{F0F1147D-1ED7-4C27-83FC-571E16782DC6}" srcOrd="6" destOrd="0" parTransId="{5B08E7C9-9EC0-4B21-BA82-73507B7B13D8}" sibTransId="{FBB01CDD-BC93-420D-A20B-EBE07FF61923}"/>
    <dgm:cxn modelId="{5F47C185-9ABB-4128-B13A-B9B8E7E782F4}" srcId="{31BCEC9F-95D2-4573-81F7-F26977C75791}" destId="{422704BE-F251-4709-A36F-D2B7DA618F29}" srcOrd="0" destOrd="0" parTransId="{AD27E1E1-EF04-40D7-A4EC-726D41F709FF}" sibTransId="{AD1AB7EE-30FD-492F-A038-63A5A87E0A9E}"/>
    <dgm:cxn modelId="{9ED1C386-AB76-49BE-A94F-9F23EB53D157}" srcId="{191F6B81-8517-4756-ACD2-0253D1D4E779}" destId="{FB663B3B-8FD1-4D69-84F2-B1D164E5A50A}" srcOrd="0" destOrd="0" parTransId="{D4139F51-4645-4A7F-B967-9C60BF4E8958}" sibTransId="{5AF24A63-EA7F-4088-BF33-1F4A8450DFF9}"/>
    <dgm:cxn modelId="{A4E08787-ADFC-4D81-9305-9A9DF3164E40}" type="presOf" srcId="{1E7DDB93-BA96-4DA9-B05F-FB743A2E094F}" destId="{4D98739D-67C8-418B-97B9-2975BE6D4185}" srcOrd="0" destOrd="0" presId="urn:microsoft.com/office/officeart/2005/8/layout/hierarchy6"/>
    <dgm:cxn modelId="{F869F788-C6D4-4909-8F29-91A774B98B31}" type="presOf" srcId="{41C53866-470E-4A1A-A432-711093F1F102}" destId="{8D362C4E-7215-43E8-BCE3-516188D6E6F7}" srcOrd="0" destOrd="0" presId="urn:microsoft.com/office/officeart/2005/8/layout/hierarchy6"/>
    <dgm:cxn modelId="{F6CA8F8B-83E0-4BD7-A72C-D3F345FAF91B}" type="presOf" srcId="{E05D3560-26B6-477A-8EFB-D9C285051158}" destId="{491928BA-EDA8-4C36-8A72-4E28D8F61AF0}" srcOrd="0" destOrd="0" presId="urn:microsoft.com/office/officeart/2005/8/layout/hierarchy6"/>
    <dgm:cxn modelId="{4A5C588D-3339-47F0-990F-72CD6B3FACF4}" type="presOf" srcId="{EB6FF44C-3A20-4B53-99EC-275B468B273B}" destId="{369D1F9A-DF0A-40FA-BB8F-B8CC7C740A87}" srcOrd="0" destOrd="0" presId="urn:microsoft.com/office/officeart/2005/8/layout/hierarchy6"/>
    <dgm:cxn modelId="{93C6EB90-7D65-458C-9940-C338A76745BA}" type="presOf" srcId="{F8E106AE-8AE5-4E09-BE2E-B19E7172157F}" destId="{6CDAF8C1-1210-473A-B661-4FD42E820CA6}" srcOrd="0" destOrd="0" presId="urn:microsoft.com/office/officeart/2005/8/layout/hierarchy6"/>
    <dgm:cxn modelId="{ECA64F91-0ABB-400C-BF5A-A22C4EF0480E}" type="presOf" srcId="{107E6C27-9AD6-4883-8E09-C2EAD5AC0ED5}" destId="{B4E15819-ED99-4A20-B98C-170F364E5220}" srcOrd="0" destOrd="0" presId="urn:microsoft.com/office/officeart/2005/8/layout/hierarchy6"/>
    <dgm:cxn modelId="{ED209F91-015E-41BF-9F1D-9A9BBFB95A91}" type="presOf" srcId="{D909B338-882E-405A-8B75-C6A919DBC716}" destId="{40E17D70-1D73-4BBD-A56E-79A03B9F0772}" srcOrd="0" destOrd="0" presId="urn:microsoft.com/office/officeart/2005/8/layout/hierarchy6"/>
    <dgm:cxn modelId="{0692959B-AE21-4D2E-88C9-8B2138A5E89F}" type="presOf" srcId="{B93290C6-63C4-4526-9D77-A252B2CDA831}" destId="{D2484C16-F297-4ECF-8D69-4E357482892E}" srcOrd="0" destOrd="0" presId="urn:microsoft.com/office/officeart/2005/8/layout/hierarchy6"/>
    <dgm:cxn modelId="{0C5F599C-2690-47D5-8C70-597B28F0A3A3}" srcId="{1F18536B-D278-4FA7-A102-014763A2B1AE}" destId="{31BCEC9F-95D2-4573-81F7-F26977C75791}" srcOrd="1" destOrd="0" parTransId="{5BE41693-EE5D-45CB-82C4-B46CD09F4E68}" sibTransId="{EF10A58B-BF44-47AB-8D9A-C65C22FB8B01}"/>
    <dgm:cxn modelId="{6F66A29F-E6BD-4357-B30A-3B0D660D1FCE}" srcId="{31BCEC9F-95D2-4573-81F7-F26977C75791}" destId="{EE3C5372-0C7D-48E3-827A-3DE989F45C76}" srcOrd="3" destOrd="0" parTransId="{28FC3D70-B194-4515-B185-FCBD5FF236F8}" sibTransId="{9EC6F939-057F-44AD-B5CE-AECCE9C2CD86}"/>
    <dgm:cxn modelId="{76172CA3-2B52-431E-8762-19D2CF1F7B6B}" type="presOf" srcId="{36678032-CB3A-43DD-939D-7E817AC69C65}" destId="{E8C09A8B-BA43-47FF-A837-D3CE08ED0DB5}" srcOrd="0" destOrd="0" presId="urn:microsoft.com/office/officeart/2005/8/layout/hierarchy6"/>
    <dgm:cxn modelId="{16AD99A4-11F2-4710-B964-FDBB6CFA5099}" srcId="{191F6B81-8517-4756-ACD2-0253D1D4E779}" destId="{EF6F36FE-BF98-4117-9788-648CE2D563E4}" srcOrd="2" destOrd="0" parTransId="{C49CD4A9-FEED-4626-86AB-9348D3B6FF50}" sibTransId="{142F2737-B9E7-4660-889D-18E9741E70D9}"/>
    <dgm:cxn modelId="{1D53A8A6-9B00-4F87-A4FE-1EFA1BBC02DB}" type="presOf" srcId="{31BCEC9F-95D2-4573-81F7-F26977C75791}" destId="{6709AF84-24F8-4CCF-9608-D2C00006CAF8}" srcOrd="0" destOrd="0" presId="urn:microsoft.com/office/officeart/2005/8/layout/hierarchy6"/>
    <dgm:cxn modelId="{91B502A8-7C8A-447F-BBBA-AF7864F36204}" type="presOf" srcId="{D8764565-04B3-4EE6-BAF4-4020AE8777C1}" destId="{6923F472-5671-4081-95AD-C1BE4FE977FB}" srcOrd="0" destOrd="0" presId="urn:microsoft.com/office/officeart/2005/8/layout/hierarchy6"/>
    <dgm:cxn modelId="{DE1500AC-8EDC-4578-A023-AAB3FDE9FAC6}" srcId="{EE3C5372-0C7D-48E3-827A-3DE989F45C76}" destId="{107E6C27-9AD6-4883-8E09-C2EAD5AC0ED5}" srcOrd="2" destOrd="0" parTransId="{FE12B430-4485-4481-83C3-60D49A22DE5E}" sibTransId="{73DBA4BD-1694-4F52-976A-731B96DD46E0}"/>
    <dgm:cxn modelId="{962C44AF-6F39-4A48-BD8C-6D3650125FFD}" type="presOf" srcId="{716A11B4-ED95-469E-A494-00FE1D0B0EDB}" destId="{68A73F6D-02CF-4E5B-9101-40996C5AB9E6}" srcOrd="0" destOrd="0" presId="urn:microsoft.com/office/officeart/2005/8/layout/hierarchy6"/>
    <dgm:cxn modelId="{5F3DB9B0-495E-431F-B13C-13C494C81873}" type="presOf" srcId="{D4139F51-4645-4A7F-B967-9C60BF4E8958}" destId="{797F8266-9B15-4A95-BFD0-9E0F1B092C13}" srcOrd="0" destOrd="0" presId="urn:microsoft.com/office/officeart/2005/8/layout/hierarchy6"/>
    <dgm:cxn modelId="{F3ED99B2-DBBA-41D8-9FF4-F654D6ECC47F}" type="presOf" srcId="{200830C6-D747-48CA-9705-C3BC613A6338}" destId="{6B6E5ED1-9DF1-457B-B03D-3459B908A5D4}" srcOrd="0" destOrd="0" presId="urn:microsoft.com/office/officeart/2005/8/layout/hierarchy6"/>
    <dgm:cxn modelId="{611676C7-E85B-40B1-926D-7C7956D1789B}" type="presOf" srcId="{C9146307-3479-42C5-B1B6-9FAE24F3EB29}" destId="{CB71559D-0C2A-4225-9A72-18B5DFD52FC5}" srcOrd="0" destOrd="0" presId="urn:microsoft.com/office/officeart/2005/8/layout/hierarchy6"/>
    <dgm:cxn modelId="{EAEFF8CB-4452-44A4-B689-5429BFEE76B6}" srcId="{31BCEC9F-95D2-4573-81F7-F26977C75791}" destId="{E2832D2E-DED2-449D-8B06-8F4A19605E24}" srcOrd="2" destOrd="0" parTransId="{8963D779-C1B4-491D-B9A8-DDB11A6B28C1}" sibTransId="{618D7B53-9F3B-442A-9277-47E3491D78E7}"/>
    <dgm:cxn modelId="{114716CD-5834-44E2-8227-A63DCF6B9C44}" type="presOf" srcId="{EB7F32DF-8DF6-4F3C-9A77-62901170DABF}" destId="{68D7E001-4FE8-47A4-930B-B0420F87960A}" srcOrd="0" destOrd="0" presId="urn:microsoft.com/office/officeart/2005/8/layout/hierarchy6"/>
    <dgm:cxn modelId="{5AB9D7CD-A26A-4780-B194-E2C284E59308}" type="presOf" srcId="{DC133A87-23A9-43A2-A7DE-B7C6B766C68C}" destId="{61C69D9F-9CBB-4AA2-A0EF-BA702DCA7FF4}" srcOrd="0" destOrd="0" presId="urn:microsoft.com/office/officeart/2005/8/layout/hierarchy6"/>
    <dgm:cxn modelId="{67B989CE-EF6E-4666-BB7C-06F58B5DC082}" type="presOf" srcId="{A51976B1-0E71-48C8-A105-2A750D6154EF}" destId="{D6EDD97F-6F5E-4905-9090-8BE8B41C167E}" srcOrd="0" destOrd="0" presId="urn:microsoft.com/office/officeart/2005/8/layout/hierarchy6"/>
    <dgm:cxn modelId="{63B1C8DB-82E0-4398-AF19-4CE84E237106}" type="presOf" srcId="{7F5F39CB-C2C0-4586-9AE0-838F57D39149}" destId="{A6C20FBB-57FA-47B0-8665-882088C7ABDA}" srcOrd="0" destOrd="0" presId="urn:microsoft.com/office/officeart/2005/8/layout/hierarchy6"/>
    <dgm:cxn modelId="{954CE0DB-FCD8-4013-B3AC-462C32A8B35C}" type="presOf" srcId="{ADE06914-AA96-482B-8C21-48112848F769}" destId="{EA94630F-E91E-4FFF-819F-8EE405CB228D}" srcOrd="0" destOrd="0" presId="urn:microsoft.com/office/officeart/2005/8/layout/hierarchy6"/>
    <dgm:cxn modelId="{68DE9DDD-9E3C-4D0F-BB83-4105EC89E218}" srcId="{93E5450A-88F1-4736-A320-0FC73B7A17CA}" destId="{36678032-CB3A-43DD-939D-7E817AC69C65}" srcOrd="1" destOrd="0" parTransId="{CFFD8C42-EC68-4B44-B461-B310B18E9D78}" sibTransId="{DC4CC9F0-CF71-449A-BF4A-7324E06A328C}"/>
    <dgm:cxn modelId="{E3F1A1DE-FB1C-41D1-BE17-CDC305359E68}" type="presOf" srcId="{1F18536B-D278-4FA7-A102-014763A2B1AE}" destId="{0EB47A87-852B-493A-8E03-C0AB4A040C71}" srcOrd="0" destOrd="0" presId="urn:microsoft.com/office/officeart/2005/8/layout/hierarchy6"/>
    <dgm:cxn modelId="{128DAADE-90E2-433B-9E62-AFE2B6D5F9C3}" srcId="{422704BE-F251-4709-A36F-D2B7DA618F29}" destId="{B93290C6-63C4-4526-9D77-A252B2CDA831}" srcOrd="3" destOrd="0" parTransId="{2A76C6DA-38E1-4DA6-A67D-A5AEB894E3C4}" sibTransId="{04F47AFE-3C5E-4866-89FB-048AAEDB09CA}"/>
    <dgm:cxn modelId="{C7A49FE0-F948-4725-8AA2-18D48DEB5A2D}" type="presOf" srcId="{AD27E1E1-EF04-40D7-A4EC-726D41F709FF}" destId="{C9B66926-7559-4056-B75D-5DA5F305AC81}" srcOrd="0" destOrd="0" presId="urn:microsoft.com/office/officeart/2005/8/layout/hierarchy6"/>
    <dgm:cxn modelId="{024401E2-D42D-43E4-826C-48B6D6F6A448}" type="presOf" srcId="{C614A8D9-7FC9-4BDE-8063-00E811952A13}" destId="{E5427BEE-9ACB-4C36-B132-72AC824A6F89}" srcOrd="0" destOrd="0" presId="urn:microsoft.com/office/officeart/2005/8/layout/hierarchy6"/>
    <dgm:cxn modelId="{572BB7E8-B134-4E08-A6EF-90D0E19E760C}" srcId="{0CD84575-59CA-4CD9-B08E-F943B9BF1B4C}" destId="{F8E106AE-8AE5-4E09-BE2E-B19E7172157F}" srcOrd="0" destOrd="0" parTransId="{459AE137-1376-4CA8-A8B8-A0A165120DCA}" sibTransId="{47A1BA04-2706-4D67-8BAE-DA1D417FAF5B}"/>
    <dgm:cxn modelId="{1E3BFDE9-B775-4BA9-8FB0-6C399849CF17}" type="presOf" srcId="{BB12166A-AD91-4A76-BF2F-43AEBA0109B7}" destId="{24D04174-89F1-4857-88AC-E60A4C8F2A62}" srcOrd="0" destOrd="0" presId="urn:microsoft.com/office/officeart/2005/8/layout/hierarchy6"/>
    <dgm:cxn modelId="{27B360EC-6CA8-4A1B-B79F-024C41AE1398}" type="presOf" srcId="{27A82CE0-4789-4783-95E7-681779351B7A}" destId="{8BFC6F21-E78B-4FC9-9C73-F6CFE538C6CE}" srcOrd="0" destOrd="0" presId="urn:microsoft.com/office/officeart/2005/8/layout/hierarchy6"/>
    <dgm:cxn modelId="{C0B1D7EE-9CA3-47B9-BA22-65656B2C033D}" type="presOf" srcId="{AB8C15BB-7A32-426A-B771-46CF59AF7136}" destId="{8F870C63-6CAA-461B-AE49-2B5DC26AA9F8}" srcOrd="0" destOrd="0" presId="urn:microsoft.com/office/officeart/2005/8/layout/hierarchy6"/>
    <dgm:cxn modelId="{74D03DEF-6029-4ABE-BE7D-82D583384881}" type="presOf" srcId="{05E207F2-829B-4239-BE88-A5F00BC52A5D}" destId="{C4EA9A22-3C6F-4DFE-A52C-36DB3E9D71C9}" srcOrd="0" destOrd="0" presId="urn:microsoft.com/office/officeart/2005/8/layout/hierarchy6"/>
    <dgm:cxn modelId="{29A3F7F0-D900-4FA3-8562-C5A86F4C04EF}" srcId="{E2832D2E-DED2-449D-8B06-8F4A19605E24}" destId="{05E207F2-829B-4239-BE88-A5F00BC52A5D}" srcOrd="2" destOrd="0" parTransId="{1E7DDB93-BA96-4DA9-B05F-FB743A2E094F}" sibTransId="{52C24AB9-168C-4113-B53C-8D91645907D7}"/>
    <dgm:cxn modelId="{11B826F2-3CB0-4116-B33F-082577F7A21E}" type="presOf" srcId="{97707646-F578-4CA0-8E41-01885A375E00}" destId="{EC74E8E5-953A-4018-B38A-09889DC7CE61}" srcOrd="0" destOrd="0" presId="urn:microsoft.com/office/officeart/2005/8/layout/hierarchy6"/>
    <dgm:cxn modelId="{C44667F5-225C-45FF-8EA1-D142E00D6F0E}" type="presOf" srcId="{5EBF7489-7683-41F6-AD40-DF3BD14DE6C8}" destId="{561DBD6A-D99B-462E-A00F-CF6001B2702E}" srcOrd="0" destOrd="0" presId="urn:microsoft.com/office/officeart/2005/8/layout/hierarchy6"/>
    <dgm:cxn modelId="{64147AF5-A29B-487C-9406-926B2907CED4}" type="presOf" srcId="{2A76C6DA-38E1-4DA6-A67D-A5AEB894E3C4}" destId="{DDD8D60B-9474-4F3F-B460-1F4E2E7D53A4}" srcOrd="0" destOrd="0" presId="urn:microsoft.com/office/officeart/2005/8/layout/hierarchy6"/>
    <dgm:cxn modelId="{53A670FC-7EE6-42C6-862F-63B86A68F181}" srcId="{EE3C5372-0C7D-48E3-827A-3DE989F45C76}" destId="{71B8ECCF-7025-4FBA-85E6-0F49C4D5AAC4}" srcOrd="0" destOrd="0" parTransId="{135D93D1-8498-46F3-9C41-6BB9E00FE55A}" sibTransId="{5B7C2B02-C192-41C5-890C-C43EE4D35C5F}"/>
    <dgm:cxn modelId="{C9E53451-B465-41F3-AE5A-8F895FF02665}" type="presParOf" srcId="{6923F472-5671-4081-95AD-C1BE4FE977FB}" destId="{AC2490ED-8548-4270-A46D-8526E4410C22}" srcOrd="0" destOrd="0" presId="urn:microsoft.com/office/officeart/2005/8/layout/hierarchy6"/>
    <dgm:cxn modelId="{3434A5BC-26B4-41DB-A44B-045D1492CD31}" type="presParOf" srcId="{AC2490ED-8548-4270-A46D-8526E4410C22}" destId="{7E7384E1-47F0-4A33-9AF6-079CE1E83960}" srcOrd="0" destOrd="0" presId="urn:microsoft.com/office/officeart/2005/8/layout/hierarchy6"/>
    <dgm:cxn modelId="{AFF78A88-40FD-46DF-9148-AFD112D4DE7A}" type="presParOf" srcId="{7E7384E1-47F0-4A33-9AF6-079CE1E83960}" destId="{12A30447-7487-4549-856E-26650BF2666F}" srcOrd="0" destOrd="0" presId="urn:microsoft.com/office/officeart/2005/8/layout/hierarchy6"/>
    <dgm:cxn modelId="{94C188CF-2887-4AB7-91B2-1D4DA73F0DD8}" type="presParOf" srcId="{12A30447-7487-4549-856E-26650BF2666F}" destId="{24D04174-89F1-4857-88AC-E60A4C8F2A62}" srcOrd="0" destOrd="0" presId="urn:microsoft.com/office/officeart/2005/8/layout/hierarchy6"/>
    <dgm:cxn modelId="{6A8859A9-7C04-4FAB-87F6-F8356E3CB8F5}" type="presParOf" srcId="{12A30447-7487-4549-856E-26650BF2666F}" destId="{29C3EBE6-51EA-4818-91F2-ED001C0F2C91}" srcOrd="1" destOrd="0" presId="urn:microsoft.com/office/officeart/2005/8/layout/hierarchy6"/>
    <dgm:cxn modelId="{C3470BF9-6CD9-48D3-914F-BDA6F8EF3AAB}" type="presParOf" srcId="{29C3EBE6-51EA-4818-91F2-ED001C0F2C91}" destId="{A6C20FBB-57FA-47B0-8665-882088C7ABDA}" srcOrd="0" destOrd="0" presId="urn:microsoft.com/office/officeart/2005/8/layout/hierarchy6"/>
    <dgm:cxn modelId="{DAB9CE8E-5DD8-4434-8737-8D7F0A481782}" type="presParOf" srcId="{29C3EBE6-51EA-4818-91F2-ED001C0F2C91}" destId="{1FAB2296-DC4B-4E00-BF8D-F5DC5AFD4767}" srcOrd="1" destOrd="0" presId="urn:microsoft.com/office/officeart/2005/8/layout/hierarchy6"/>
    <dgm:cxn modelId="{EBD197B8-67CB-4841-80B0-F07E5032EDC6}" type="presParOf" srcId="{1FAB2296-DC4B-4E00-BF8D-F5DC5AFD4767}" destId="{561DBD6A-D99B-462E-A00F-CF6001B2702E}" srcOrd="0" destOrd="0" presId="urn:microsoft.com/office/officeart/2005/8/layout/hierarchy6"/>
    <dgm:cxn modelId="{BA13E06B-2E9F-4EE8-8560-A47D4F3F0129}" type="presParOf" srcId="{1FAB2296-DC4B-4E00-BF8D-F5DC5AFD4767}" destId="{FC09B936-14F5-452D-8550-95DDB5D2295F}" srcOrd="1" destOrd="0" presId="urn:microsoft.com/office/officeart/2005/8/layout/hierarchy6"/>
    <dgm:cxn modelId="{FBE16362-FC9F-4F83-A2F7-BE3769103E53}" type="presParOf" srcId="{29C3EBE6-51EA-4818-91F2-ED001C0F2C91}" destId="{4A0DCE3F-A65F-43DC-A939-C6FA71D9223E}" srcOrd="2" destOrd="0" presId="urn:microsoft.com/office/officeart/2005/8/layout/hierarchy6"/>
    <dgm:cxn modelId="{330C3EFE-E36C-4630-BAFE-01C72E5CC082}" type="presParOf" srcId="{29C3EBE6-51EA-4818-91F2-ED001C0F2C91}" destId="{51EE9603-502C-430F-BCFC-5354E5423986}" srcOrd="3" destOrd="0" presId="urn:microsoft.com/office/officeart/2005/8/layout/hierarchy6"/>
    <dgm:cxn modelId="{87349F79-A1CD-4641-9FD7-88306873973B}" type="presParOf" srcId="{51EE9603-502C-430F-BCFC-5354E5423986}" destId="{0EB47A87-852B-493A-8E03-C0AB4A040C71}" srcOrd="0" destOrd="0" presId="urn:microsoft.com/office/officeart/2005/8/layout/hierarchy6"/>
    <dgm:cxn modelId="{83699B84-8C1E-4465-93E9-711797182755}" type="presParOf" srcId="{51EE9603-502C-430F-BCFC-5354E5423986}" destId="{F2901878-757F-4C9C-9000-1272111903CC}" srcOrd="1" destOrd="0" presId="urn:microsoft.com/office/officeart/2005/8/layout/hierarchy6"/>
    <dgm:cxn modelId="{FCC1CB70-816A-49B7-8DDF-12169CAD428D}" type="presParOf" srcId="{F2901878-757F-4C9C-9000-1272111903CC}" destId="{E5EB8F36-F377-442F-9EAF-28470521C5F1}" srcOrd="0" destOrd="0" presId="urn:microsoft.com/office/officeart/2005/8/layout/hierarchy6"/>
    <dgm:cxn modelId="{57A61FA8-0CCE-4479-9DD5-C989F3185FAE}" type="presParOf" srcId="{F2901878-757F-4C9C-9000-1272111903CC}" destId="{D74BD488-CBAA-4B5E-B751-79F0F8A2C986}" srcOrd="1" destOrd="0" presId="urn:microsoft.com/office/officeart/2005/8/layout/hierarchy6"/>
    <dgm:cxn modelId="{75312686-D73B-4783-A3F0-0A731BDC526C}" type="presParOf" srcId="{D74BD488-CBAA-4B5E-B751-79F0F8A2C986}" destId="{84FC03D9-B28C-4441-B1BE-3D413B339CE0}" srcOrd="0" destOrd="0" presId="urn:microsoft.com/office/officeart/2005/8/layout/hierarchy6"/>
    <dgm:cxn modelId="{1908980C-6F70-4DD7-9DCC-1E0C51E01869}" type="presParOf" srcId="{D74BD488-CBAA-4B5E-B751-79F0F8A2C986}" destId="{F6F64A58-7C8F-4B2D-9791-BCA667F5F4BD}" srcOrd="1" destOrd="0" presId="urn:microsoft.com/office/officeart/2005/8/layout/hierarchy6"/>
    <dgm:cxn modelId="{4118A691-E3C9-43E5-840C-19C6820802BB}" type="presParOf" srcId="{F6F64A58-7C8F-4B2D-9791-BCA667F5F4BD}" destId="{902B494A-631C-4D97-8E8E-6F8BE042FE9D}" srcOrd="0" destOrd="0" presId="urn:microsoft.com/office/officeart/2005/8/layout/hierarchy6"/>
    <dgm:cxn modelId="{77BD153B-7859-493A-BC42-BA777111A399}" type="presParOf" srcId="{F6F64A58-7C8F-4B2D-9791-BCA667F5F4BD}" destId="{3B6650D2-7215-4167-B928-8194A49E625C}" srcOrd="1" destOrd="0" presId="urn:microsoft.com/office/officeart/2005/8/layout/hierarchy6"/>
    <dgm:cxn modelId="{7B51B1DB-F226-48D5-9B20-67E997EAB237}" type="presParOf" srcId="{3B6650D2-7215-4167-B928-8194A49E625C}" destId="{491928BA-EDA8-4C36-8A72-4E28D8F61AF0}" srcOrd="0" destOrd="0" presId="urn:microsoft.com/office/officeart/2005/8/layout/hierarchy6"/>
    <dgm:cxn modelId="{A898C634-DB22-4D1D-B75F-40702DAFA706}" type="presParOf" srcId="{3B6650D2-7215-4167-B928-8194A49E625C}" destId="{A1B70BC0-0D8A-4646-B3B9-1554D9CBFEF0}" srcOrd="1" destOrd="0" presId="urn:microsoft.com/office/officeart/2005/8/layout/hierarchy6"/>
    <dgm:cxn modelId="{98F72025-8149-40E7-B033-C60D8F0C4190}" type="presParOf" srcId="{F6F64A58-7C8F-4B2D-9791-BCA667F5F4BD}" destId="{5679524D-15AF-4511-85EE-D4E97D3551DA}" srcOrd="2" destOrd="0" presId="urn:microsoft.com/office/officeart/2005/8/layout/hierarchy6"/>
    <dgm:cxn modelId="{D89459EB-DC66-4AF9-859C-FC2192D3C77A}" type="presParOf" srcId="{F6F64A58-7C8F-4B2D-9791-BCA667F5F4BD}" destId="{FE51F28F-A4EC-4775-9A77-58C3DA07BED3}" srcOrd="3" destOrd="0" presId="urn:microsoft.com/office/officeart/2005/8/layout/hierarchy6"/>
    <dgm:cxn modelId="{58B2ED1D-1512-460E-B94C-77A9C8F71E4E}" type="presParOf" srcId="{FE51F28F-A4EC-4775-9A77-58C3DA07BED3}" destId="{E8C09A8B-BA43-47FF-A837-D3CE08ED0DB5}" srcOrd="0" destOrd="0" presId="urn:microsoft.com/office/officeart/2005/8/layout/hierarchy6"/>
    <dgm:cxn modelId="{ED8BFF85-4184-4F4C-BAFA-AC5DB2D0C1DF}" type="presParOf" srcId="{FE51F28F-A4EC-4775-9A77-58C3DA07BED3}" destId="{FBB5C1E4-76FD-463B-A835-5D2CE74DE768}" srcOrd="1" destOrd="0" presId="urn:microsoft.com/office/officeart/2005/8/layout/hierarchy6"/>
    <dgm:cxn modelId="{C438D418-4DB0-4EF5-B104-7AFA83F33328}" type="presParOf" srcId="{F2901878-757F-4C9C-9000-1272111903CC}" destId="{58061CDC-F903-4297-991C-A27FAB32E705}" srcOrd="2" destOrd="0" presId="urn:microsoft.com/office/officeart/2005/8/layout/hierarchy6"/>
    <dgm:cxn modelId="{B9F655FA-AAA6-485B-995E-6C9C9A15FB9D}" type="presParOf" srcId="{F2901878-757F-4C9C-9000-1272111903CC}" destId="{B3758E53-B8D3-4DE1-A535-12A6FB4F9358}" srcOrd="3" destOrd="0" presId="urn:microsoft.com/office/officeart/2005/8/layout/hierarchy6"/>
    <dgm:cxn modelId="{C03C3B7E-36BF-41E7-A812-64ABC2D145EA}" type="presParOf" srcId="{B3758E53-B8D3-4DE1-A535-12A6FB4F9358}" destId="{6709AF84-24F8-4CCF-9608-D2C00006CAF8}" srcOrd="0" destOrd="0" presId="urn:microsoft.com/office/officeart/2005/8/layout/hierarchy6"/>
    <dgm:cxn modelId="{072CDE11-BAE2-4BE9-A2BD-E4292CB40CEC}" type="presParOf" srcId="{B3758E53-B8D3-4DE1-A535-12A6FB4F9358}" destId="{F929369F-D509-463F-985C-03EABBAA22FF}" srcOrd="1" destOrd="0" presId="urn:microsoft.com/office/officeart/2005/8/layout/hierarchy6"/>
    <dgm:cxn modelId="{E8E428DD-AFBA-4C97-A505-3F5B66863061}" type="presParOf" srcId="{F929369F-D509-463F-985C-03EABBAA22FF}" destId="{C9B66926-7559-4056-B75D-5DA5F305AC81}" srcOrd="0" destOrd="0" presId="urn:microsoft.com/office/officeart/2005/8/layout/hierarchy6"/>
    <dgm:cxn modelId="{CE6C9E66-BAA7-4BAA-BFCE-CBC1A0DFD30C}" type="presParOf" srcId="{F929369F-D509-463F-985C-03EABBAA22FF}" destId="{A269692E-4308-4A7C-B7A3-6DD207BC804E}" srcOrd="1" destOrd="0" presId="urn:microsoft.com/office/officeart/2005/8/layout/hierarchy6"/>
    <dgm:cxn modelId="{9A658815-5022-4B51-91EF-E84E2EE8EFDF}" type="presParOf" srcId="{A269692E-4308-4A7C-B7A3-6DD207BC804E}" destId="{4B6EAD56-2768-4C83-9697-C8914ED2255F}" srcOrd="0" destOrd="0" presId="urn:microsoft.com/office/officeart/2005/8/layout/hierarchy6"/>
    <dgm:cxn modelId="{85CD6F77-F3FF-4BB9-BE29-8EC13526D6EB}" type="presParOf" srcId="{A269692E-4308-4A7C-B7A3-6DD207BC804E}" destId="{4BDC5582-1E72-42E7-8D65-37E4CE1B40EA}" srcOrd="1" destOrd="0" presId="urn:microsoft.com/office/officeart/2005/8/layout/hierarchy6"/>
    <dgm:cxn modelId="{2A2FB6AB-3805-4721-A7E9-47DF7FE36585}" type="presParOf" srcId="{4BDC5582-1E72-42E7-8D65-37E4CE1B40EA}" destId="{369D1F9A-DF0A-40FA-BB8F-B8CC7C740A87}" srcOrd="0" destOrd="0" presId="urn:microsoft.com/office/officeart/2005/8/layout/hierarchy6"/>
    <dgm:cxn modelId="{69CBC07F-AB7A-47B4-AADC-0443AAB82F10}" type="presParOf" srcId="{4BDC5582-1E72-42E7-8D65-37E4CE1B40EA}" destId="{4B1DA611-826B-431C-998F-75669C6E328C}" srcOrd="1" destOrd="0" presId="urn:microsoft.com/office/officeart/2005/8/layout/hierarchy6"/>
    <dgm:cxn modelId="{84B377FA-64EB-41A6-8259-E847D90AACBA}" type="presParOf" srcId="{4B1DA611-826B-431C-998F-75669C6E328C}" destId="{8D362C4E-7215-43E8-BCE3-516188D6E6F7}" srcOrd="0" destOrd="0" presId="urn:microsoft.com/office/officeart/2005/8/layout/hierarchy6"/>
    <dgm:cxn modelId="{31F4E759-2DFB-44B0-9685-6AF852D001A0}" type="presParOf" srcId="{4B1DA611-826B-431C-998F-75669C6E328C}" destId="{7D82AF24-EEA4-414C-9B6E-673B9AE58A1F}" srcOrd="1" destOrd="0" presId="urn:microsoft.com/office/officeart/2005/8/layout/hierarchy6"/>
    <dgm:cxn modelId="{52535A54-02DC-41EC-AB22-C0A9235DEC75}" type="presParOf" srcId="{4BDC5582-1E72-42E7-8D65-37E4CE1B40EA}" destId="{7A3EE944-A4FD-40F8-BAAC-DC93E9214211}" srcOrd="2" destOrd="0" presId="urn:microsoft.com/office/officeart/2005/8/layout/hierarchy6"/>
    <dgm:cxn modelId="{FE6B49FB-CDE6-4785-A445-6187743BE192}" type="presParOf" srcId="{4BDC5582-1E72-42E7-8D65-37E4CE1B40EA}" destId="{5159A601-5BD8-4059-B447-D3650B3AE4D6}" srcOrd="3" destOrd="0" presId="urn:microsoft.com/office/officeart/2005/8/layout/hierarchy6"/>
    <dgm:cxn modelId="{C0100314-F2E9-4CF4-A986-DB0B4DD9B956}" type="presParOf" srcId="{5159A601-5BD8-4059-B447-D3650B3AE4D6}" destId="{E5427BEE-9ACB-4C36-B132-72AC824A6F89}" srcOrd="0" destOrd="0" presId="urn:microsoft.com/office/officeart/2005/8/layout/hierarchy6"/>
    <dgm:cxn modelId="{0F9F5E72-DD63-459D-989A-EB9E1BA00D72}" type="presParOf" srcId="{5159A601-5BD8-4059-B447-D3650B3AE4D6}" destId="{4DEA8506-1762-4FBB-A045-2D3CE4859598}" srcOrd="1" destOrd="0" presId="urn:microsoft.com/office/officeart/2005/8/layout/hierarchy6"/>
    <dgm:cxn modelId="{7A049746-C693-416B-BD5D-5AD7A17BB798}" type="presParOf" srcId="{4BDC5582-1E72-42E7-8D65-37E4CE1B40EA}" destId="{EA94630F-E91E-4FFF-819F-8EE405CB228D}" srcOrd="4" destOrd="0" presId="urn:microsoft.com/office/officeart/2005/8/layout/hierarchy6"/>
    <dgm:cxn modelId="{108B7DDC-5FB3-4EDF-8523-DEBF2362162F}" type="presParOf" srcId="{4BDC5582-1E72-42E7-8D65-37E4CE1B40EA}" destId="{C620C0ED-4F52-4E20-8985-54F1E6B54595}" srcOrd="5" destOrd="0" presId="urn:microsoft.com/office/officeart/2005/8/layout/hierarchy6"/>
    <dgm:cxn modelId="{CEF88A16-E396-4D0C-850A-5BD643C399AC}" type="presParOf" srcId="{C620C0ED-4F52-4E20-8985-54F1E6B54595}" destId="{D20348CA-A255-43E8-A3EB-C5933E94AD7C}" srcOrd="0" destOrd="0" presId="urn:microsoft.com/office/officeart/2005/8/layout/hierarchy6"/>
    <dgm:cxn modelId="{F4C9346F-EF00-4142-B163-712909C5E5E3}" type="presParOf" srcId="{C620C0ED-4F52-4E20-8985-54F1E6B54595}" destId="{E495EA35-3404-4AC6-B7A1-3721DE3592F8}" srcOrd="1" destOrd="0" presId="urn:microsoft.com/office/officeart/2005/8/layout/hierarchy6"/>
    <dgm:cxn modelId="{4C1C0572-B931-433E-A3B8-FB9B409061C1}" type="presParOf" srcId="{4BDC5582-1E72-42E7-8D65-37E4CE1B40EA}" destId="{DDD8D60B-9474-4F3F-B460-1F4E2E7D53A4}" srcOrd="6" destOrd="0" presId="urn:microsoft.com/office/officeart/2005/8/layout/hierarchy6"/>
    <dgm:cxn modelId="{2CECC306-73AF-4680-B09B-43098694ECF5}" type="presParOf" srcId="{4BDC5582-1E72-42E7-8D65-37E4CE1B40EA}" destId="{BF69696C-1050-4E6C-923F-23A4A29C557E}" srcOrd="7" destOrd="0" presId="urn:microsoft.com/office/officeart/2005/8/layout/hierarchy6"/>
    <dgm:cxn modelId="{9C49B33E-F843-40BB-BE62-65060DDF557C}" type="presParOf" srcId="{BF69696C-1050-4E6C-923F-23A4A29C557E}" destId="{D2484C16-F297-4ECF-8D69-4E357482892E}" srcOrd="0" destOrd="0" presId="urn:microsoft.com/office/officeart/2005/8/layout/hierarchy6"/>
    <dgm:cxn modelId="{4FC9A89D-8AA0-407B-ADDC-DE6AB335067E}" type="presParOf" srcId="{BF69696C-1050-4E6C-923F-23A4A29C557E}" destId="{AE1176E0-C886-4943-88C5-93CA183A4593}" srcOrd="1" destOrd="0" presId="urn:microsoft.com/office/officeart/2005/8/layout/hierarchy6"/>
    <dgm:cxn modelId="{2196447F-9C90-4562-A519-1AEA38B5FA50}" type="presParOf" srcId="{4BDC5582-1E72-42E7-8D65-37E4CE1B40EA}" destId="{8BFC6F21-E78B-4FC9-9C73-F6CFE538C6CE}" srcOrd="8" destOrd="0" presId="urn:microsoft.com/office/officeart/2005/8/layout/hierarchy6"/>
    <dgm:cxn modelId="{85883394-0133-4206-8AA8-3B59ED64B3BB}" type="presParOf" srcId="{4BDC5582-1E72-42E7-8D65-37E4CE1B40EA}" destId="{26AC95A7-9F2D-4F9A-BF32-4DFB308504DA}" srcOrd="9" destOrd="0" presId="urn:microsoft.com/office/officeart/2005/8/layout/hierarchy6"/>
    <dgm:cxn modelId="{5C3418BA-3047-41E2-84D8-752DEFBC5C47}" type="presParOf" srcId="{26AC95A7-9F2D-4F9A-BF32-4DFB308504DA}" destId="{126379AB-C362-4ED7-AD25-259622EBA9D3}" srcOrd="0" destOrd="0" presId="urn:microsoft.com/office/officeart/2005/8/layout/hierarchy6"/>
    <dgm:cxn modelId="{9AD11665-5397-4AB4-A81B-390C8BB6E61E}" type="presParOf" srcId="{26AC95A7-9F2D-4F9A-BF32-4DFB308504DA}" destId="{C0012D3A-BF53-4EAD-A935-2ED86BD15B98}" srcOrd="1" destOrd="0" presId="urn:microsoft.com/office/officeart/2005/8/layout/hierarchy6"/>
    <dgm:cxn modelId="{D365A27C-CFFF-423E-8CA2-4A0906F27FDF}" type="presParOf" srcId="{4BDC5582-1E72-42E7-8D65-37E4CE1B40EA}" destId="{40E17D70-1D73-4BBD-A56E-79A03B9F0772}" srcOrd="10" destOrd="0" presId="urn:microsoft.com/office/officeart/2005/8/layout/hierarchy6"/>
    <dgm:cxn modelId="{73CC5180-DB71-4654-AA71-8CDDC7361655}" type="presParOf" srcId="{4BDC5582-1E72-42E7-8D65-37E4CE1B40EA}" destId="{F750AC4F-4AF2-4006-B2B5-7A1F3EE010FA}" srcOrd="11" destOrd="0" presId="urn:microsoft.com/office/officeart/2005/8/layout/hierarchy6"/>
    <dgm:cxn modelId="{591A0509-75F6-4D58-8E78-981FB1F9C4A0}" type="presParOf" srcId="{F750AC4F-4AF2-4006-B2B5-7A1F3EE010FA}" destId="{4B1706EE-F973-429C-918D-A241F8D3A024}" srcOrd="0" destOrd="0" presId="urn:microsoft.com/office/officeart/2005/8/layout/hierarchy6"/>
    <dgm:cxn modelId="{E979E31B-324D-423A-81EC-33511DC3A7C5}" type="presParOf" srcId="{F750AC4F-4AF2-4006-B2B5-7A1F3EE010FA}" destId="{A2EE910B-ACFD-49E1-A8C1-6B8689110774}" srcOrd="1" destOrd="0" presId="urn:microsoft.com/office/officeart/2005/8/layout/hierarchy6"/>
    <dgm:cxn modelId="{26E2E61A-E0BE-4E8E-893C-DD4E6CEBEC70}" type="presParOf" srcId="{4BDC5582-1E72-42E7-8D65-37E4CE1B40EA}" destId="{6860A0B2-A0F1-46EC-99DE-77F760B320B3}" srcOrd="12" destOrd="0" presId="urn:microsoft.com/office/officeart/2005/8/layout/hierarchy6"/>
    <dgm:cxn modelId="{2F0E2360-CC7A-4282-9AFA-C3AF0C201639}" type="presParOf" srcId="{4BDC5582-1E72-42E7-8D65-37E4CE1B40EA}" destId="{CA0D1877-F504-49FA-8FE4-0166D4A8B678}" srcOrd="13" destOrd="0" presId="urn:microsoft.com/office/officeart/2005/8/layout/hierarchy6"/>
    <dgm:cxn modelId="{0406AA37-A97C-433F-B579-151DC4089AC3}" type="presParOf" srcId="{CA0D1877-F504-49FA-8FE4-0166D4A8B678}" destId="{61C69D9F-9CBB-4AA2-A0EF-BA702DCA7FF4}" srcOrd="0" destOrd="0" presId="urn:microsoft.com/office/officeart/2005/8/layout/hierarchy6"/>
    <dgm:cxn modelId="{7F5DBD05-4C40-4F98-80AE-62C95443E2C5}" type="presParOf" srcId="{CA0D1877-F504-49FA-8FE4-0166D4A8B678}" destId="{1E339E75-635E-4664-BC6A-E8EBEBF65576}" srcOrd="1" destOrd="0" presId="urn:microsoft.com/office/officeart/2005/8/layout/hierarchy6"/>
    <dgm:cxn modelId="{401B5091-B508-4E4F-8217-57A6B665AC4F}" type="presParOf" srcId="{F929369F-D509-463F-985C-03EABBAA22FF}" destId="{1E9358AD-F9A8-4138-A175-3264804627F1}" srcOrd="2" destOrd="0" presId="urn:microsoft.com/office/officeart/2005/8/layout/hierarchy6"/>
    <dgm:cxn modelId="{26AA345C-294D-4E3D-B356-61F768B56BAC}" type="presParOf" srcId="{F929369F-D509-463F-985C-03EABBAA22FF}" destId="{3F2C611A-11A2-4BE3-9225-2CBAB1667546}" srcOrd="3" destOrd="0" presId="urn:microsoft.com/office/officeart/2005/8/layout/hierarchy6"/>
    <dgm:cxn modelId="{7561FB7A-CAD4-4069-8AD6-6BFD334B6724}" type="presParOf" srcId="{3F2C611A-11A2-4BE3-9225-2CBAB1667546}" destId="{DA2ABA8C-A28F-466E-ADCF-8A65BE63E136}" srcOrd="0" destOrd="0" presId="urn:microsoft.com/office/officeart/2005/8/layout/hierarchy6"/>
    <dgm:cxn modelId="{A002C9CF-CD2E-4231-91ED-2DFFFEB8518A}" type="presParOf" srcId="{3F2C611A-11A2-4BE3-9225-2CBAB1667546}" destId="{B219C016-D237-4AD7-BFF9-8AD98536E4A9}" srcOrd="1" destOrd="0" presId="urn:microsoft.com/office/officeart/2005/8/layout/hierarchy6"/>
    <dgm:cxn modelId="{39013BE6-D900-4B76-90E3-659310AB305B}" type="presParOf" srcId="{B219C016-D237-4AD7-BFF9-8AD98536E4A9}" destId="{EBBC1F54-9F11-40B8-B634-55FE1D895D9B}" srcOrd="0" destOrd="0" presId="urn:microsoft.com/office/officeart/2005/8/layout/hierarchy6"/>
    <dgm:cxn modelId="{44AE77EA-64B8-45D1-AA8E-9682FB55C435}" type="presParOf" srcId="{B219C016-D237-4AD7-BFF9-8AD98536E4A9}" destId="{2BFB61CC-E2E6-4289-85E4-5D5FEF46BCD2}" srcOrd="1" destOrd="0" presId="urn:microsoft.com/office/officeart/2005/8/layout/hierarchy6"/>
    <dgm:cxn modelId="{C4EC1853-D736-4BF4-9907-1ABCAE6474E6}" type="presParOf" srcId="{2BFB61CC-E2E6-4289-85E4-5D5FEF46BCD2}" destId="{6CDAF8C1-1210-473A-B661-4FD42E820CA6}" srcOrd="0" destOrd="0" presId="urn:microsoft.com/office/officeart/2005/8/layout/hierarchy6"/>
    <dgm:cxn modelId="{A4918F6E-7D30-4890-A0CE-C7C69A2BCE38}" type="presParOf" srcId="{2BFB61CC-E2E6-4289-85E4-5D5FEF46BCD2}" destId="{C5EB7D53-3A81-4A75-BFCD-51C42F790FC7}" srcOrd="1" destOrd="0" presId="urn:microsoft.com/office/officeart/2005/8/layout/hierarchy6"/>
    <dgm:cxn modelId="{B566E6EC-FD95-40FC-A786-16999BACC24C}" type="presParOf" srcId="{B219C016-D237-4AD7-BFF9-8AD98536E4A9}" destId="{3F5598F0-C273-45C9-9574-A733A2E932E1}" srcOrd="2" destOrd="0" presId="urn:microsoft.com/office/officeart/2005/8/layout/hierarchy6"/>
    <dgm:cxn modelId="{8D243CE3-CFDB-4526-8544-B2E864F824D0}" type="presParOf" srcId="{B219C016-D237-4AD7-BFF9-8AD98536E4A9}" destId="{87CEEE2E-3711-406A-AF17-9F79C11898B2}" srcOrd="3" destOrd="0" presId="urn:microsoft.com/office/officeart/2005/8/layout/hierarchy6"/>
    <dgm:cxn modelId="{55D60385-BA87-420E-98CC-45F5EE3C8494}" type="presParOf" srcId="{87CEEE2E-3711-406A-AF17-9F79C11898B2}" destId="{6B6E5ED1-9DF1-457B-B03D-3459B908A5D4}" srcOrd="0" destOrd="0" presId="urn:microsoft.com/office/officeart/2005/8/layout/hierarchy6"/>
    <dgm:cxn modelId="{149FE651-A026-4B74-957D-886196E91103}" type="presParOf" srcId="{87CEEE2E-3711-406A-AF17-9F79C11898B2}" destId="{8133C371-5F0F-4265-BA36-43C208D11E69}" srcOrd="1" destOrd="0" presId="urn:microsoft.com/office/officeart/2005/8/layout/hierarchy6"/>
    <dgm:cxn modelId="{636975E8-D9E7-4B2F-B010-92A017A6309B}" type="presParOf" srcId="{B219C016-D237-4AD7-BFF9-8AD98536E4A9}" destId="{016B7A56-BC4C-47FB-9B1A-C155175FDB2C}" srcOrd="4" destOrd="0" presId="urn:microsoft.com/office/officeart/2005/8/layout/hierarchy6"/>
    <dgm:cxn modelId="{398D41E7-327F-4D17-A376-3B3AAE797EEB}" type="presParOf" srcId="{B219C016-D237-4AD7-BFF9-8AD98536E4A9}" destId="{ECAC7DE1-8460-439C-B752-BA56C9FCC162}" srcOrd="5" destOrd="0" presId="urn:microsoft.com/office/officeart/2005/8/layout/hierarchy6"/>
    <dgm:cxn modelId="{6F4EB8A6-B069-4F1F-BCAF-91A965C61E8C}" type="presParOf" srcId="{ECAC7DE1-8460-439C-B752-BA56C9FCC162}" destId="{7DCC2699-15C4-420B-BC4C-2B779F02B08E}" srcOrd="0" destOrd="0" presId="urn:microsoft.com/office/officeart/2005/8/layout/hierarchy6"/>
    <dgm:cxn modelId="{9ADD9B42-8610-4F0B-9F45-656A475AF7F1}" type="presParOf" srcId="{ECAC7DE1-8460-439C-B752-BA56C9FCC162}" destId="{E5526A2A-83A5-49E2-A122-CFA6E933322F}" srcOrd="1" destOrd="0" presId="urn:microsoft.com/office/officeart/2005/8/layout/hierarchy6"/>
    <dgm:cxn modelId="{CFF8C4D2-A505-4AE2-A048-555209600E3E}" type="presParOf" srcId="{E5526A2A-83A5-49E2-A122-CFA6E933322F}" destId="{797F8266-9B15-4A95-BFD0-9E0F1B092C13}" srcOrd="0" destOrd="0" presId="urn:microsoft.com/office/officeart/2005/8/layout/hierarchy6"/>
    <dgm:cxn modelId="{9507A6CD-1EB0-47F5-BC06-599198FEE2BE}" type="presParOf" srcId="{E5526A2A-83A5-49E2-A122-CFA6E933322F}" destId="{45EE74F5-2E57-4A2C-8C6B-79C87F4D5BC8}" srcOrd="1" destOrd="0" presId="urn:microsoft.com/office/officeart/2005/8/layout/hierarchy6"/>
    <dgm:cxn modelId="{35255593-5A7E-4B48-9134-09C896A40901}" type="presParOf" srcId="{45EE74F5-2E57-4A2C-8C6B-79C87F4D5BC8}" destId="{82597C80-C2BD-4E25-A23C-D115A11C81DA}" srcOrd="0" destOrd="0" presId="urn:microsoft.com/office/officeart/2005/8/layout/hierarchy6"/>
    <dgm:cxn modelId="{D8997D7E-EEA0-474C-A3A7-E9456FAAA595}" type="presParOf" srcId="{45EE74F5-2E57-4A2C-8C6B-79C87F4D5BC8}" destId="{1442ADFD-6B1F-4D3B-B4D2-446AA432C12D}" srcOrd="1" destOrd="0" presId="urn:microsoft.com/office/officeart/2005/8/layout/hierarchy6"/>
    <dgm:cxn modelId="{88EBC28D-9420-4B73-A831-A2BB7F866F93}" type="presParOf" srcId="{E5526A2A-83A5-49E2-A122-CFA6E933322F}" destId="{CB71559D-0C2A-4225-9A72-18B5DFD52FC5}" srcOrd="2" destOrd="0" presId="urn:microsoft.com/office/officeart/2005/8/layout/hierarchy6"/>
    <dgm:cxn modelId="{B748ED56-120E-42BD-B25E-C88F957EB74B}" type="presParOf" srcId="{E5526A2A-83A5-49E2-A122-CFA6E933322F}" destId="{1B2F6B21-39BD-4B2D-9DD8-CE019521B0BF}" srcOrd="3" destOrd="0" presId="urn:microsoft.com/office/officeart/2005/8/layout/hierarchy6"/>
    <dgm:cxn modelId="{E93ACA1D-CACC-4444-82C5-1A01C69AB88B}" type="presParOf" srcId="{1B2F6B21-39BD-4B2D-9DD8-CE019521B0BF}" destId="{D6EDD97F-6F5E-4905-9090-8BE8B41C167E}" srcOrd="0" destOrd="0" presId="urn:microsoft.com/office/officeart/2005/8/layout/hierarchy6"/>
    <dgm:cxn modelId="{01D9EC27-441C-46D9-9F56-55E368A4EA62}" type="presParOf" srcId="{1B2F6B21-39BD-4B2D-9DD8-CE019521B0BF}" destId="{A5CDDAC6-9A5C-4460-A83A-31A710C02767}" srcOrd="1" destOrd="0" presId="urn:microsoft.com/office/officeart/2005/8/layout/hierarchy6"/>
    <dgm:cxn modelId="{2AB8A682-7242-48B5-BEC1-8C98D89B9033}" type="presParOf" srcId="{E5526A2A-83A5-49E2-A122-CFA6E933322F}" destId="{17FA70A4-5BE9-4AFE-BB2A-9C03F5F9B277}" srcOrd="4" destOrd="0" presId="urn:microsoft.com/office/officeart/2005/8/layout/hierarchy6"/>
    <dgm:cxn modelId="{0C1BE721-08D2-4ACB-B7DA-EDE745F5A3F3}" type="presParOf" srcId="{E5526A2A-83A5-49E2-A122-CFA6E933322F}" destId="{2785E786-E66C-4DDA-AE7A-6AD652367603}" srcOrd="5" destOrd="0" presId="urn:microsoft.com/office/officeart/2005/8/layout/hierarchy6"/>
    <dgm:cxn modelId="{CB65ECC2-7A0B-4986-BB0E-FA7E92192CC3}" type="presParOf" srcId="{2785E786-E66C-4DDA-AE7A-6AD652367603}" destId="{4BE8801A-CC6D-4704-86F1-E660CF0AE593}" srcOrd="0" destOrd="0" presId="urn:microsoft.com/office/officeart/2005/8/layout/hierarchy6"/>
    <dgm:cxn modelId="{4DEC8CD8-5A3A-4E4D-867C-0B2B58E4B9B4}" type="presParOf" srcId="{2785E786-E66C-4DDA-AE7A-6AD652367603}" destId="{86101F2A-FAD1-4619-A15C-1B076C78A611}" srcOrd="1" destOrd="0" presId="urn:microsoft.com/office/officeart/2005/8/layout/hierarchy6"/>
    <dgm:cxn modelId="{14612534-CD48-4071-A942-E453FF6A91B8}" type="presParOf" srcId="{E5526A2A-83A5-49E2-A122-CFA6E933322F}" destId="{3C2778EC-11BE-4E6F-B13E-F589A8965881}" srcOrd="6" destOrd="0" presId="urn:microsoft.com/office/officeart/2005/8/layout/hierarchy6"/>
    <dgm:cxn modelId="{83DA0FBB-A3A2-4E7B-A051-C0EFEEBDC653}" type="presParOf" srcId="{E5526A2A-83A5-49E2-A122-CFA6E933322F}" destId="{5035FD03-BF39-4969-882B-2A3395EB19D7}" srcOrd="7" destOrd="0" presId="urn:microsoft.com/office/officeart/2005/8/layout/hierarchy6"/>
    <dgm:cxn modelId="{12A681FA-B68B-4AD4-AB02-A7F15A78D6E2}" type="presParOf" srcId="{5035FD03-BF39-4969-882B-2A3395EB19D7}" destId="{24CC0E23-0997-4AAA-A4E3-B43F3AF76D0F}" srcOrd="0" destOrd="0" presId="urn:microsoft.com/office/officeart/2005/8/layout/hierarchy6"/>
    <dgm:cxn modelId="{C5C022B0-9553-43C3-89ED-E8B6CDF22A15}" type="presParOf" srcId="{5035FD03-BF39-4969-882B-2A3395EB19D7}" destId="{24438894-E4FE-4B20-8A98-BDECF49FEEFA}" srcOrd="1" destOrd="0" presId="urn:microsoft.com/office/officeart/2005/8/layout/hierarchy6"/>
    <dgm:cxn modelId="{9F8F69DB-A9DC-4F84-A921-8E9F862AABB7}" type="presParOf" srcId="{E5526A2A-83A5-49E2-A122-CFA6E933322F}" destId="{ADEB1E75-E65A-43CC-B863-040E0BA4FD36}" srcOrd="8" destOrd="0" presId="urn:microsoft.com/office/officeart/2005/8/layout/hierarchy6"/>
    <dgm:cxn modelId="{45105797-2700-4A9A-A7A1-204F71495853}" type="presParOf" srcId="{E5526A2A-83A5-49E2-A122-CFA6E933322F}" destId="{E7A08E7E-D494-4091-9E4F-15C00FE0596A}" srcOrd="9" destOrd="0" presId="urn:microsoft.com/office/officeart/2005/8/layout/hierarchy6"/>
    <dgm:cxn modelId="{911FF510-79CB-4EB7-9B62-A738CBF0B34C}" type="presParOf" srcId="{E7A08E7E-D494-4091-9E4F-15C00FE0596A}" destId="{8F870C63-6CAA-461B-AE49-2B5DC26AA9F8}" srcOrd="0" destOrd="0" presId="urn:microsoft.com/office/officeart/2005/8/layout/hierarchy6"/>
    <dgm:cxn modelId="{FCEC7B53-0BDF-4CBB-A900-9DF1DE12778F}" type="presParOf" srcId="{E7A08E7E-D494-4091-9E4F-15C00FE0596A}" destId="{1D1DD86B-6C63-438E-8820-1EBEFBAE8947}" srcOrd="1" destOrd="0" presId="urn:microsoft.com/office/officeart/2005/8/layout/hierarchy6"/>
    <dgm:cxn modelId="{5CA3C1C3-42A7-481B-87A5-7483D2C83BF9}" type="presParOf" srcId="{F929369F-D509-463F-985C-03EABBAA22FF}" destId="{320E6078-C402-40AA-8522-F2EDDE3A05A1}" srcOrd="4" destOrd="0" presId="urn:microsoft.com/office/officeart/2005/8/layout/hierarchy6"/>
    <dgm:cxn modelId="{82D4C868-9C82-424B-AA9F-EB1A470C4468}" type="presParOf" srcId="{F929369F-D509-463F-985C-03EABBAA22FF}" destId="{FB8FBA11-523E-4E5A-9133-DDAE7C227495}" srcOrd="5" destOrd="0" presId="urn:microsoft.com/office/officeart/2005/8/layout/hierarchy6"/>
    <dgm:cxn modelId="{0E7F408F-3DD1-4EF0-95DE-FED29292EB5A}" type="presParOf" srcId="{FB8FBA11-523E-4E5A-9133-DDAE7C227495}" destId="{9250F541-2833-4FAF-A3E0-699BC5ADC5A8}" srcOrd="0" destOrd="0" presId="urn:microsoft.com/office/officeart/2005/8/layout/hierarchy6"/>
    <dgm:cxn modelId="{20DA19BA-3F08-47B6-AEF0-A1B9B89ACBB8}" type="presParOf" srcId="{FB8FBA11-523E-4E5A-9133-DDAE7C227495}" destId="{7DDD4A15-08FB-4157-BF36-068793710D73}" srcOrd="1" destOrd="0" presId="urn:microsoft.com/office/officeart/2005/8/layout/hierarchy6"/>
    <dgm:cxn modelId="{E537311F-4C2F-4006-97C7-FBADB257CBCC}" type="presParOf" srcId="{7DDD4A15-08FB-4157-BF36-068793710D73}" destId="{EC74E8E5-953A-4018-B38A-09889DC7CE61}" srcOrd="0" destOrd="0" presId="urn:microsoft.com/office/officeart/2005/8/layout/hierarchy6"/>
    <dgm:cxn modelId="{392A7789-D881-444A-BC45-FE2535C576A8}" type="presParOf" srcId="{7DDD4A15-08FB-4157-BF36-068793710D73}" destId="{9CA38FB5-B2BD-4515-A44C-D1D7F92BA251}" srcOrd="1" destOrd="0" presId="urn:microsoft.com/office/officeart/2005/8/layout/hierarchy6"/>
    <dgm:cxn modelId="{9FEE3ECD-B8F9-4E8C-9780-25B1A58BA090}" type="presParOf" srcId="{9CA38FB5-B2BD-4515-A44C-D1D7F92BA251}" destId="{E144470E-A815-40B5-B5F6-BD1059900ECE}" srcOrd="0" destOrd="0" presId="urn:microsoft.com/office/officeart/2005/8/layout/hierarchy6"/>
    <dgm:cxn modelId="{2058C6FB-AF83-4250-9867-EB05B11F073C}" type="presParOf" srcId="{9CA38FB5-B2BD-4515-A44C-D1D7F92BA251}" destId="{5372F289-16D0-4184-AC5A-F6A0BD68A9ED}" srcOrd="1" destOrd="0" presId="urn:microsoft.com/office/officeart/2005/8/layout/hierarchy6"/>
    <dgm:cxn modelId="{EB6B4782-3EAA-4DA0-98A9-4D5EE9753277}" type="presParOf" srcId="{7DDD4A15-08FB-4157-BF36-068793710D73}" destId="{1393644B-A2C1-44DF-B7BA-DA3E7A7DE473}" srcOrd="2" destOrd="0" presId="urn:microsoft.com/office/officeart/2005/8/layout/hierarchy6"/>
    <dgm:cxn modelId="{D7CD7483-94FA-4C21-A4C4-452ECE01BBDC}" type="presParOf" srcId="{7DDD4A15-08FB-4157-BF36-068793710D73}" destId="{F849C32D-8B6B-4B54-9C05-AF8CD6496718}" srcOrd="3" destOrd="0" presId="urn:microsoft.com/office/officeart/2005/8/layout/hierarchy6"/>
    <dgm:cxn modelId="{47658D50-1E65-42A5-B5EA-C089A3E326A9}" type="presParOf" srcId="{F849C32D-8B6B-4B54-9C05-AF8CD6496718}" destId="{68D7E001-4FE8-47A4-930B-B0420F87960A}" srcOrd="0" destOrd="0" presId="urn:microsoft.com/office/officeart/2005/8/layout/hierarchy6"/>
    <dgm:cxn modelId="{7BBB3EEC-66A9-4CBE-AE1C-BC343EBBE8CD}" type="presParOf" srcId="{F849C32D-8B6B-4B54-9C05-AF8CD6496718}" destId="{BB2235B6-F677-4CCA-9C58-E8EB50BCBF29}" srcOrd="1" destOrd="0" presId="urn:microsoft.com/office/officeart/2005/8/layout/hierarchy6"/>
    <dgm:cxn modelId="{80779F2C-B252-4E96-B1C5-2E4C85597638}" type="presParOf" srcId="{7DDD4A15-08FB-4157-BF36-068793710D73}" destId="{4D98739D-67C8-418B-97B9-2975BE6D4185}" srcOrd="4" destOrd="0" presId="urn:microsoft.com/office/officeart/2005/8/layout/hierarchy6"/>
    <dgm:cxn modelId="{03501107-9854-4AF6-9352-53AADD49F153}" type="presParOf" srcId="{7DDD4A15-08FB-4157-BF36-068793710D73}" destId="{FCC72ADE-4775-40E0-B991-F99E493E5307}" srcOrd="5" destOrd="0" presId="urn:microsoft.com/office/officeart/2005/8/layout/hierarchy6"/>
    <dgm:cxn modelId="{C44E89D1-2833-48A8-95C5-182246B2DEBE}" type="presParOf" srcId="{FCC72ADE-4775-40E0-B991-F99E493E5307}" destId="{C4EA9A22-3C6F-4DFE-A52C-36DB3E9D71C9}" srcOrd="0" destOrd="0" presId="urn:microsoft.com/office/officeart/2005/8/layout/hierarchy6"/>
    <dgm:cxn modelId="{35A672FB-63E8-49F3-958D-67050103CF29}" type="presParOf" srcId="{FCC72ADE-4775-40E0-B991-F99E493E5307}" destId="{CE08EDAF-BA81-4D66-8957-A3F25CD96402}" srcOrd="1" destOrd="0" presId="urn:microsoft.com/office/officeart/2005/8/layout/hierarchy6"/>
    <dgm:cxn modelId="{F77F2380-3CA5-477A-B7BB-16C9A22393FC}" type="presParOf" srcId="{7DDD4A15-08FB-4157-BF36-068793710D73}" destId="{B4350BF0-7D08-402F-96F0-93CEB7F63AB5}" srcOrd="6" destOrd="0" presId="urn:microsoft.com/office/officeart/2005/8/layout/hierarchy6"/>
    <dgm:cxn modelId="{EDAEE4AC-5A96-41B0-A641-17DA02BF447D}" type="presParOf" srcId="{7DDD4A15-08FB-4157-BF36-068793710D73}" destId="{0EF417F7-5A87-4E80-86C7-47E2B8661249}" srcOrd="7" destOrd="0" presId="urn:microsoft.com/office/officeart/2005/8/layout/hierarchy6"/>
    <dgm:cxn modelId="{B9B7F58D-47B5-4F4B-9AFB-786CC625752F}" type="presParOf" srcId="{0EF417F7-5A87-4E80-86C7-47E2B8661249}" destId="{68A73F6D-02CF-4E5B-9101-40996C5AB9E6}" srcOrd="0" destOrd="0" presId="urn:microsoft.com/office/officeart/2005/8/layout/hierarchy6"/>
    <dgm:cxn modelId="{51996B1E-2655-428B-9A39-46A95E8CDF47}" type="presParOf" srcId="{0EF417F7-5A87-4E80-86C7-47E2B8661249}" destId="{38A63CB1-E1DF-4E0F-8BCB-2CA393E2FE35}" srcOrd="1" destOrd="0" presId="urn:microsoft.com/office/officeart/2005/8/layout/hierarchy6"/>
    <dgm:cxn modelId="{7A44AF3F-8F7D-4F56-BF79-8F64B611C0FB}" type="presParOf" srcId="{7DDD4A15-08FB-4157-BF36-068793710D73}" destId="{2ED32AAA-0DBE-4B1A-B716-861CE3E1394B}" srcOrd="8" destOrd="0" presId="urn:microsoft.com/office/officeart/2005/8/layout/hierarchy6"/>
    <dgm:cxn modelId="{99226227-B879-4663-8DAE-E0B16B57D5E9}" type="presParOf" srcId="{7DDD4A15-08FB-4157-BF36-068793710D73}" destId="{F9D9F77D-7611-4182-9E5A-CA23A502C03B}" srcOrd="9" destOrd="0" presId="urn:microsoft.com/office/officeart/2005/8/layout/hierarchy6"/>
    <dgm:cxn modelId="{BA8C0ECC-1306-489D-9451-0B322764D4AD}" type="presParOf" srcId="{F9D9F77D-7611-4182-9E5A-CA23A502C03B}" destId="{68D69915-5968-4BD3-B66D-8366A897AEC0}" srcOrd="0" destOrd="0" presId="urn:microsoft.com/office/officeart/2005/8/layout/hierarchy6"/>
    <dgm:cxn modelId="{2C981055-115B-43F4-A299-06C1D1748FE7}" type="presParOf" srcId="{F9D9F77D-7611-4182-9E5A-CA23A502C03B}" destId="{04F5FC63-E154-4AD4-96C9-1553062F943C}" srcOrd="1" destOrd="0" presId="urn:microsoft.com/office/officeart/2005/8/layout/hierarchy6"/>
    <dgm:cxn modelId="{09DE95AA-2A49-477F-A0D1-F88CADA0B5F9}" type="presParOf" srcId="{7DDD4A15-08FB-4157-BF36-068793710D73}" destId="{FA47741F-E1A3-4A61-9BCA-48E6ACBE9118}" srcOrd="10" destOrd="0" presId="urn:microsoft.com/office/officeart/2005/8/layout/hierarchy6"/>
    <dgm:cxn modelId="{ADD7A8F7-51C5-4C7C-8998-4A05E9DD5CF9}" type="presParOf" srcId="{7DDD4A15-08FB-4157-BF36-068793710D73}" destId="{357028F3-2863-41AB-AF0A-28149DEDD438}" srcOrd="11" destOrd="0" presId="urn:microsoft.com/office/officeart/2005/8/layout/hierarchy6"/>
    <dgm:cxn modelId="{EFBF7A14-AE4C-4739-A9FB-C452702C3825}" type="presParOf" srcId="{357028F3-2863-41AB-AF0A-28149DEDD438}" destId="{F3551E03-51DC-44FD-B289-7EE6387FA5AD}" srcOrd="0" destOrd="0" presId="urn:microsoft.com/office/officeart/2005/8/layout/hierarchy6"/>
    <dgm:cxn modelId="{D2709BDB-6956-4B8B-B29C-1985E9884EF7}" type="presParOf" srcId="{357028F3-2863-41AB-AF0A-28149DEDD438}" destId="{6FC80E01-7994-4B95-BCA8-AB2753C07907}" srcOrd="1" destOrd="0" presId="urn:microsoft.com/office/officeart/2005/8/layout/hierarchy6"/>
    <dgm:cxn modelId="{54612084-0A85-4232-911E-F9806C0EA220}" type="presParOf" srcId="{7DDD4A15-08FB-4157-BF36-068793710D73}" destId="{4FD7477F-C1A7-4924-90F2-BFBF7BC4D393}" srcOrd="12" destOrd="0" presId="urn:microsoft.com/office/officeart/2005/8/layout/hierarchy6"/>
    <dgm:cxn modelId="{84ECDD4B-C2C8-4D9F-A602-5DCE2D7BBCB6}" type="presParOf" srcId="{7DDD4A15-08FB-4157-BF36-068793710D73}" destId="{2C31AE68-594B-4DB6-B097-6620883DC9B5}" srcOrd="13" destOrd="0" presId="urn:microsoft.com/office/officeart/2005/8/layout/hierarchy6"/>
    <dgm:cxn modelId="{326715CC-E68F-4F68-99DF-06B88443549C}" type="presParOf" srcId="{2C31AE68-594B-4DB6-B097-6620883DC9B5}" destId="{B49FF224-DB25-4CDA-A785-1A104BCB51CE}" srcOrd="0" destOrd="0" presId="urn:microsoft.com/office/officeart/2005/8/layout/hierarchy6"/>
    <dgm:cxn modelId="{CFA55CC5-B833-40D1-ADC5-25D115D4A9F0}" type="presParOf" srcId="{2C31AE68-594B-4DB6-B097-6620883DC9B5}" destId="{D265E080-2169-4E33-87C0-0CF34914DE5D}" srcOrd="1" destOrd="0" presId="urn:microsoft.com/office/officeart/2005/8/layout/hierarchy6"/>
    <dgm:cxn modelId="{C78C72D0-EB12-40D0-B7B4-16DD8CDB7FA3}" type="presParOf" srcId="{F929369F-D509-463F-985C-03EABBAA22FF}" destId="{6558A0F3-40BA-4C50-8C25-381E39DD5D67}" srcOrd="6" destOrd="0" presId="urn:microsoft.com/office/officeart/2005/8/layout/hierarchy6"/>
    <dgm:cxn modelId="{20696D03-F001-4CA7-B2DA-3DE9941C0BCB}" type="presParOf" srcId="{F929369F-D509-463F-985C-03EABBAA22FF}" destId="{050EEDC1-2263-44DF-9D2F-C6D986C59BAE}" srcOrd="7" destOrd="0" presId="urn:microsoft.com/office/officeart/2005/8/layout/hierarchy6"/>
    <dgm:cxn modelId="{7B34DBA4-F79E-48D6-8E72-3A81CB3075CA}" type="presParOf" srcId="{050EEDC1-2263-44DF-9D2F-C6D986C59BAE}" destId="{71596B2D-ADF5-4167-96BA-E98AE30AEB08}" srcOrd="0" destOrd="0" presId="urn:microsoft.com/office/officeart/2005/8/layout/hierarchy6"/>
    <dgm:cxn modelId="{39916AF8-3008-4840-9AAD-C9A4D51A5B51}" type="presParOf" srcId="{050EEDC1-2263-44DF-9D2F-C6D986C59BAE}" destId="{627B9980-9F9C-4340-B208-C97AB7036B6A}" srcOrd="1" destOrd="0" presId="urn:microsoft.com/office/officeart/2005/8/layout/hierarchy6"/>
    <dgm:cxn modelId="{EA9CA614-0877-4858-9F23-BA5277FB00CA}" type="presParOf" srcId="{627B9980-9F9C-4340-B208-C97AB7036B6A}" destId="{81D6C565-4BD2-4CE8-AE31-70603A62200D}" srcOrd="0" destOrd="0" presId="urn:microsoft.com/office/officeart/2005/8/layout/hierarchy6"/>
    <dgm:cxn modelId="{ADA13EAB-EE92-458A-956C-51312CFC460C}" type="presParOf" srcId="{627B9980-9F9C-4340-B208-C97AB7036B6A}" destId="{EECB48C6-55ED-486C-AD4C-D4902C58F5E8}" srcOrd="1" destOrd="0" presId="urn:microsoft.com/office/officeart/2005/8/layout/hierarchy6"/>
    <dgm:cxn modelId="{BED4E61D-4B76-4B9C-8E27-335B9822615F}" type="presParOf" srcId="{EECB48C6-55ED-486C-AD4C-D4902C58F5E8}" destId="{E9868944-36B2-4543-85C0-19D16DFAB94B}" srcOrd="0" destOrd="0" presId="urn:microsoft.com/office/officeart/2005/8/layout/hierarchy6"/>
    <dgm:cxn modelId="{1D7D7149-04A6-4041-BEEB-4CEF46851B4E}" type="presParOf" srcId="{EECB48C6-55ED-486C-AD4C-D4902C58F5E8}" destId="{C64112E2-5C89-4735-8895-0CFAE69AF338}" srcOrd="1" destOrd="0" presId="urn:microsoft.com/office/officeart/2005/8/layout/hierarchy6"/>
    <dgm:cxn modelId="{5F555DD1-D75C-46B7-BE24-BFCC4832FBF9}" type="presParOf" srcId="{627B9980-9F9C-4340-B208-C97AB7036B6A}" destId="{FDE866E3-B2D3-4C79-BE5C-D8214282415E}" srcOrd="2" destOrd="0" presId="urn:microsoft.com/office/officeart/2005/8/layout/hierarchy6"/>
    <dgm:cxn modelId="{461360B5-CB54-4085-8F71-BBC80FBFC4C5}" type="presParOf" srcId="{627B9980-9F9C-4340-B208-C97AB7036B6A}" destId="{56E38042-7F7B-42D9-B1BA-AE866A7EA621}" srcOrd="3" destOrd="0" presId="urn:microsoft.com/office/officeart/2005/8/layout/hierarchy6"/>
    <dgm:cxn modelId="{3FB021DB-5220-4D3E-B584-65D4561E3CD5}" type="presParOf" srcId="{56E38042-7F7B-42D9-B1BA-AE866A7EA621}" destId="{40064964-D31D-46E8-9F65-72131BD9A3C9}" srcOrd="0" destOrd="0" presId="urn:microsoft.com/office/officeart/2005/8/layout/hierarchy6"/>
    <dgm:cxn modelId="{C18DC66C-27CA-4949-9F7F-CF62E24B1463}" type="presParOf" srcId="{56E38042-7F7B-42D9-B1BA-AE866A7EA621}" destId="{E8AEB477-14CD-464F-AE34-9BBB8AE96BDB}" srcOrd="1" destOrd="0" presId="urn:microsoft.com/office/officeart/2005/8/layout/hierarchy6"/>
    <dgm:cxn modelId="{620E9710-B5D9-4536-9013-522A179D9776}" type="presParOf" srcId="{627B9980-9F9C-4340-B208-C97AB7036B6A}" destId="{35D64298-190F-4998-8FD9-C4AF5D3F09D0}" srcOrd="4" destOrd="0" presId="urn:microsoft.com/office/officeart/2005/8/layout/hierarchy6"/>
    <dgm:cxn modelId="{AD9EEE81-BA87-4D02-8635-ABE75F92FDFD}" type="presParOf" srcId="{627B9980-9F9C-4340-B208-C97AB7036B6A}" destId="{F230DBD8-40FA-4E2C-BA0E-FDB5BEEAA022}" srcOrd="5" destOrd="0" presId="urn:microsoft.com/office/officeart/2005/8/layout/hierarchy6"/>
    <dgm:cxn modelId="{8EFA9014-2843-4655-9999-F1BC307210CB}" type="presParOf" srcId="{F230DBD8-40FA-4E2C-BA0E-FDB5BEEAA022}" destId="{B4E15819-ED99-4A20-B98C-170F364E5220}" srcOrd="0" destOrd="0" presId="urn:microsoft.com/office/officeart/2005/8/layout/hierarchy6"/>
    <dgm:cxn modelId="{C4DF5DBA-E491-43CD-911D-5DF10F184307}" type="presParOf" srcId="{F230DBD8-40FA-4E2C-BA0E-FDB5BEEAA022}" destId="{5AC6F451-A65E-40B1-8F77-6832E21936CA}" srcOrd="1" destOrd="0" presId="urn:microsoft.com/office/officeart/2005/8/layout/hierarchy6"/>
    <dgm:cxn modelId="{1CBCFE36-A724-4CCE-B094-2FBA18C0841F}" type="presParOf" srcId="{6923F472-5671-4081-95AD-C1BE4FE977FB}" destId="{0564A79F-3B80-410F-9B0F-52DCD2DAA945}" srcOrd="1" destOrd="0" presId="urn:microsoft.com/office/officeart/2005/8/layout/hierarchy6"/>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04174-89F1-4857-88AC-E60A4C8F2A62}">
      <dsp:nvSpPr>
        <dsp:cNvPr id="0" name=""/>
        <dsp:cNvSpPr/>
      </dsp:nvSpPr>
      <dsp:spPr>
        <a:xfrm>
          <a:off x="3139068" y="294155"/>
          <a:ext cx="1091414"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GB" sz="900" b="1" kern="1200" baseline="0" noProof="0" dirty="0">
              <a:solidFill>
                <a:srgbClr val="92D050"/>
              </a:solidFill>
              <a:latin typeface="Arial" panose="020B0604020202020204" pitchFamily="34" charset="0"/>
              <a:cs typeface="Arial" panose="020B0604020202020204" pitchFamily="34" charset="0"/>
            </a:rPr>
            <a:t>Profitability</a:t>
          </a:r>
        </a:p>
      </dsp:txBody>
      <dsp:txXfrm>
        <a:off x="3145954" y="301041"/>
        <a:ext cx="1077642" cy="221335"/>
      </dsp:txXfrm>
    </dsp:sp>
    <dsp:sp modelId="{A6C20FBB-57FA-47B0-8665-882088C7ABDA}">
      <dsp:nvSpPr>
        <dsp:cNvPr id="0" name=""/>
        <dsp:cNvSpPr/>
      </dsp:nvSpPr>
      <dsp:spPr>
        <a:xfrm>
          <a:off x="3455546" y="529262"/>
          <a:ext cx="229229" cy="94042"/>
        </a:xfrm>
        <a:custGeom>
          <a:avLst/>
          <a:gdLst/>
          <a:ahLst/>
          <a:cxnLst/>
          <a:rect l="0" t="0" r="0" b="0"/>
          <a:pathLst>
            <a:path>
              <a:moveTo>
                <a:pt x="229229" y="0"/>
              </a:moveTo>
              <a:lnTo>
                <a:pt x="229229" y="47021"/>
              </a:lnTo>
              <a:lnTo>
                <a:pt x="0" y="47021"/>
              </a:lnTo>
              <a:lnTo>
                <a:pt x="0" y="94042"/>
              </a:lnTo>
            </a:path>
          </a:pathLst>
        </a:custGeom>
        <a:noFill/>
        <a:ln w="12700" cap="flat" cmpd="sng" algn="ctr">
          <a:solidFill>
            <a:srgbClr val="00B050"/>
          </a:solidFill>
          <a:prstDash val="solid"/>
          <a:miter lim="800000"/>
        </a:ln>
        <a:effectLst/>
      </dsp:spPr>
      <dsp:style>
        <a:lnRef idx="2">
          <a:scrgbClr r="0" g="0" b="0"/>
        </a:lnRef>
        <a:fillRef idx="0">
          <a:scrgbClr r="0" g="0" b="0"/>
        </a:fillRef>
        <a:effectRef idx="0">
          <a:scrgbClr r="0" g="0" b="0"/>
        </a:effectRef>
        <a:fontRef idx="minor"/>
      </dsp:style>
    </dsp:sp>
    <dsp:sp modelId="{561DBD6A-D99B-462E-A00F-CF6001B2702E}">
      <dsp:nvSpPr>
        <dsp:cNvPr id="0" name=""/>
        <dsp:cNvSpPr/>
      </dsp:nvSpPr>
      <dsp:spPr>
        <a:xfrm>
          <a:off x="3209816" y="623305"/>
          <a:ext cx="4914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b="1" kern="1200" baseline="0" noProof="0" dirty="0">
              <a:solidFill>
                <a:srgbClr val="00B050"/>
              </a:solidFill>
              <a:latin typeface="Arial" panose="020B0604020202020204" pitchFamily="34" charset="0"/>
              <a:cs typeface="Arial" panose="020B0604020202020204" pitchFamily="34" charset="0"/>
            </a:rPr>
            <a:t>Revenues</a:t>
          </a:r>
        </a:p>
      </dsp:txBody>
      <dsp:txXfrm>
        <a:off x="3216702" y="630191"/>
        <a:ext cx="477688" cy="221335"/>
      </dsp:txXfrm>
    </dsp:sp>
    <dsp:sp modelId="{4A0DCE3F-A65F-43DC-A939-C6FA71D9223E}">
      <dsp:nvSpPr>
        <dsp:cNvPr id="0" name=""/>
        <dsp:cNvSpPr/>
      </dsp:nvSpPr>
      <dsp:spPr>
        <a:xfrm>
          <a:off x="3684776" y="529262"/>
          <a:ext cx="298629" cy="94042"/>
        </a:xfrm>
        <a:custGeom>
          <a:avLst/>
          <a:gdLst/>
          <a:ahLst/>
          <a:cxnLst/>
          <a:rect l="0" t="0" r="0" b="0"/>
          <a:pathLst>
            <a:path>
              <a:moveTo>
                <a:pt x="0" y="0"/>
              </a:moveTo>
              <a:lnTo>
                <a:pt x="0" y="47021"/>
              </a:lnTo>
              <a:lnTo>
                <a:pt x="298629" y="47021"/>
              </a:lnTo>
              <a:lnTo>
                <a:pt x="298629" y="94042"/>
              </a:lnTo>
            </a:path>
          </a:pathLst>
        </a:custGeom>
        <a:noFill/>
        <a:ln w="12700" cap="flat" cmpd="sng" algn="ctr">
          <a:solidFill>
            <a:srgbClr val="FF0000"/>
          </a:solidFill>
          <a:prstDash val="solid"/>
          <a:miter lim="800000"/>
        </a:ln>
        <a:effectLst/>
      </dsp:spPr>
      <dsp:style>
        <a:lnRef idx="2">
          <a:scrgbClr r="0" g="0" b="0"/>
        </a:lnRef>
        <a:fillRef idx="0">
          <a:scrgbClr r="0" g="0" b="0"/>
        </a:fillRef>
        <a:effectRef idx="0">
          <a:scrgbClr r="0" g="0" b="0"/>
        </a:effectRef>
        <a:fontRef idx="minor"/>
      </dsp:style>
    </dsp:sp>
    <dsp:sp modelId="{0EB47A87-852B-493A-8E03-C0AB4A040C71}">
      <dsp:nvSpPr>
        <dsp:cNvPr id="0" name=""/>
        <dsp:cNvSpPr/>
      </dsp:nvSpPr>
      <dsp:spPr>
        <a:xfrm>
          <a:off x="3807075" y="62330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b="1" kern="1200" baseline="0" noProof="0" dirty="0">
              <a:solidFill>
                <a:srgbClr val="FF0000"/>
              </a:solidFill>
              <a:latin typeface="Arial" panose="020B0604020202020204" pitchFamily="34" charset="0"/>
              <a:cs typeface="Arial" panose="020B0604020202020204" pitchFamily="34" charset="0"/>
            </a:rPr>
            <a:t>Costs</a:t>
          </a:r>
        </a:p>
      </dsp:txBody>
      <dsp:txXfrm>
        <a:off x="3813961" y="630191"/>
        <a:ext cx="338888" cy="221335"/>
      </dsp:txXfrm>
    </dsp:sp>
    <dsp:sp modelId="{E5EB8F36-F377-442F-9EAF-28470521C5F1}">
      <dsp:nvSpPr>
        <dsp:cNvPr id="0" name=""/>
        <dsp:cNvSpPr/>
      </dsp:nvSpPr>
      <dsp:spPr>
        <a:xfrm>
          <a:off x="582431" y="858412"/>
          <a:ext cx="3400974" cy="94042"/>
        </a:xfrm>
        <a:custGeom>
          <a:avLst/>
          <a:gdLst/>
          <a:ahLst/>
          <a:cxnLst/>
          <a:rect l="0" t="0" r="0" b="0"/>
          <a:pathLst>
            <a:path>
              <a:moveTo>
                <a:pt x="3400974" y="0"/>
              </a:moveTo>
              <a:lnTo>
                <a:pt x="3400974" y="47021"/>
              </a:lnTo>
              <a:lnTo>
                <a:pt x="0" y="47021"/>
              </a:lnTo>
              <a:lnTo>
                <a:pt x="0" y="9404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FC03D9-B28C-4441-B1BE-3D413B339CE0}">
      <dsp:nvSpPr>
        <dsp:cNvPr id="0" name=""/>
        <dsp:cNvSpPr/>
      </dsp:nvSpPr>
      <dsp:spPr>
        <a:xfrm>
          <a:off x="406101" y="95245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b="1" kern="1200" baseline="0" noProof="0" dirty="0">
              <a:latin typeface="Arial" panose="020B0604020202020204" pitchFamily="34" charset="0"/>
              <a:cs typeface="Arial" panose="020B0604020202020204" pitchFamily="34" charset="0"/>
            </a:rPr>
            <a:t>COGS</a:t>
          </a:r>
        </a:p>
      </dsp:txBody>
      <dsp:txXfrm>
        <a:off x="412987" y="959341"/>
        <a:ext cx="338888" cy="221335"/>
      </dsp:txXfrm>
    </dsp:sp>
    <dsp:sp modelId="{902B494A-631C-4D97-8E8E-6F8BE042FE9D}">
      <dsp:nvSpPr>
        <dsp:cNvPr id="0" name=""/>
        <dsp:cNvSpPr/>
      </dsp:nvSpPr>
      <dsp:spPr>
        <a:xfrm>
          <a:off x="227615" y="1187562"/>
          <a:ext cx="354815" cy="94042"/>
        </a:xfrm>
        <a:custGeom>
          <a:avLst/>
          <a:gdLst/>
          <a:ahLst/>
          <a:cxnLst/>
          <a:rect l="0" t="0" r="0" b="0"/>
          <a:pathLst>
            <a:path>
              <a:moveTo>
                <a:pt x="354815" y="0"/>
              </a:moveTo>
              <a:lnTo>
                <a:pt x="354815" y="47021"/>
              </a:lnTo>
              <a:lnTo>
                <a:pt x="0" y="47021"/>
              </a:lnTo>
              <a:lnTo>
                <a:pt x="0" y="9404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91928BA-EDA8-4C36-8A72-4E28D8F61AF0}">
      <dsp:nvSpPr>
        <dsp:cNvPr id="0" name=""/>
        <dsp:cNvSpPr/>
      </dsp:nvSpPr>
      <dsp:spPr>
        <a:xfrm>
          <a:off x="6049" y="1281605"/>
          <a:ext cx="443132" cy="169286"/>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b="1" kern="1200" baseline="0" noProof="0" dirty="0">
              <a:latin typeface="Arial" panose="020B0604020202020204" pitchFamily="34" charset="0"/>
              <a:cs typeface="Arial" panose="020B0604020202020204" pitchFamily="34" charset="0"/>
            </a:rPr>
            <a:t>Quantity</a:t>
          </a:r>
        </a:p>
      </dsp:txBody>
      <dsp:txXfrm>
        <a:off x="11007" y="1286563"/>
        <a:ext cx="433216" cy="159370"/>
      </dsp:txXfrm>
    </dsp:sp>
    <dsp:sp modelId="{5679524D-15AF-4511-85EE-D4E97D3551DA}">
      <dsp:nvSpPr>
        <dsp:cNvPr id="0" name=""/>
        <dsp:cNvSpPr/>
      </dsp:nvSpPr>
      <dsp:spPr>
        <a:xfrm>
          <a:off x="582431" y="1187562"/>
          <a:ext cx="274465" cy="94042"/>
        </a:xfrm>
        <a:custGeom>
          <a:avLst/>
          <a:gdLst/>
          <a:ahLst/>
          <a:cxnLst/>
          <a:rect l="0" t="0" r="0" b="0"/>
          <a:pathLst>
            <a:path>
              <a:moveTo>
                <a:pt x="0" y="0"/>
              </a:moveTo>
              <a:lnTo>
                <a:pt x="0" y="47021"/>
              </a:lnTo>
              <a:lnTo>
                <a:pt x="274465" y="47021"/>
              </a:lnTo>
              <a:lnTo>
                <a:pt x="274465" y="9404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8C09A8B-BA43-47FF-A837-D3CE08ED0DB5}">
      <dsp:nvSpPr>
        <dsp:cNvPr id="0" name=""/>
        <dsp:cNvSpPr/>
      </dsp:nvSpPr>
      <dsp:spPr>
        <a:xfrm>
          <a:off x="554980" y="1281605"/>
          <a:ext cx="603832" cy="179259"/>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b="1" kern="1200" baseline="0" noProof="0" dirty="0">
              <a:latin typeface="Arial" panose="020B0604020202020204" pitchFamily="34" charset="0"/>
              <a:cs typeface="Arial" panose="020B0604020202020204" pitchFamily="34" charset="0"/>
            </a:rPr>
            <a:t>Unit cost</a:t>
          </a:r>
        </a:p>
      </dsp:txBody>
      <dsp:txXfrm>
        <a:off x="560230" y="1286855"/>
        <a:ext cx="593332" cy="168759"/>
      </dsp:txXfrm>
    </dsp:sp>
    <dsp:sp modelId="{58061CDC-F903-4297-991C-A27FAB32E705}">
      <dsp:nvSpPr>
        <dsp:cNvPr id="0" name=""/>
        <dsp:cNvSpPr/>
      </dsp:nvSpPr>
      <dsp:spPr>
        <a:xfrm>
          <a:off x="3983405" y="858412"/>
          <a:ext cx="3228024" cy="94042"/>
        </a:xfrm>
        <a:custGeom>
          <a:avLst/>
          <a:gdLst/>
          <a:ahLst/>
          <a:cxnLst/>
          <a:rect l="0" t="0" r="0" b="0"/>
          <a:pathLst>
            <a:path>
              <a:moveTo>
                <a:pt x="0" y="0"/>
              </a:moveTo>
              <a:lnTo>
                <a:pt x="0" y="47021"/>
              </a:lnTo>
              <a:lnTo>
                <a:pt x="3228024" y="47021"/>
              </a:lnTo>
              <a:lnTo>
                <a:pt x="3228024" y="9404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09AF84-24F8-4CCF-9608-D2C00006CAF8}">
      <dsp:nvSpPr>
        <dsp:cNvPr id="0" name=""/>
        <dsp:cNvSpPr/>
      </dsp:nvSpPr>
      <dsp:spPr>
        <a:xfrm>
          <a:off x="6862149" y="952455"/>
          <a:ext cx="698560" cy="264866"/>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b="1" kern="1200" baseline="0" noProof="0" dirty="0">
              <a:latin typeface="Arial" panose="020B0604020202020204" pitchFamily="34" charset="0"/>
              <a:cs typeface="Arial" panose="020B0604020202020204" pitchFamily="34" charset="0"/>
            </a:rPr>
            <a:t>Overheads</a:t>
          </a:r>
        </a:p>
      </dsp:txBody>
      <dsp:txXfrm>
        <a:off x="6869907" y="960213"/>
        <a:ext cx="683044" cy="249350"/>
      </dsp:txXfrm>
    </dsp:sp>
    <dsp:sp modelId="{C9B66926-7559-4056-B75D-5DA5F305AC81}">
      <dsp:nvSpPr>
        <dsp:cNvPr id="0" name=""/>
        <dsp:cNvSpPr/>
      </dsp:nvSpPr>
      <dsp:spPr>
        <a:xfrm>
          <a:off x="3116195" y="1217322"/>
          <a:ext cx="4095233" cy="94042"/>
        </a:xfrm>
        <a:custGeom>
          <a:avLst/>
          <a:gdLst/>
          <a:ahLst/>
          <a:cxnLst/>
          <a:rect l="0" t="0" r="0" b="0"/>
          <a:pathLst>
            <a:path>
              <a:moveTo>
                <a:pt x="4095233" y="0"/>
              </a:moveTo>
              <a:lnTo>
                <a:pt x="4095233" y="47021"/>
              </a:lnTo>
              <a:lnTo>
                <a:pt x="0" y="47021"/>
              </a:lnTo>
              <a:lnTo>
                <a:pt x="0" y="9404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6EAD56-2768-4C83-9697-C8914ED2255F}">
      <dsp:nvSpPr>
        <dsp:cNvPr id="0" name=""/>
        <dsp:cNvSpPr/>
      </dsp:nvSpPr>
      <dsp:spPr>
        <a:xfrm>
          <a:off x="2770297" y="1311365"/>
          <a:ext cx="691796"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GB" sz="800" b="1" kern="1200" baseline="0" noProof="0" dirty="0">
              <a:solidFill>
                <a:srgbClr val="00B0F0"/>
              </a:solidFill>
              <a:latin typeface="Arial" panose="020B0604020202020204" pitchFamily="34" charset="0"/>
              <a:cs typeface="Arial" panose="020B0604020202020204" pitchFamily="34" charset="0"/>
            </a:rPr>
            <a:t>Distribution</a:t>
          </a:r>
        </a:p>
      </dsp:txBody>
      <dsp:txXfrm>
        <a:off x="2777183" y="1318251"/>
        <a:ext cx="678024" cy="221335"/>
      </dsp:txXfrm>
    </dsp:sp>
    <dsp:sp modelId="{369D1F9A-DF0A-40FA-BB8F-B8CC7C740A87}">
      <dsp:nvSpPr>
        <dsp:cNvPr id="0" name=""/>
        <dsp:cNvSpPr/>
      </dsp:nvSpPr>
      <dsp:spPr>
        <a:xfrm>
          <a:off x="1515513" y="1546472"/>
          <a:ext cx="1600682" cy="94042"/>
        </a:xfrm>
        <a:custGeom>
          <a:avLst/>
          <a:gdLst/>
          <a:ahLst/>
          <a:cxnLst/>
          <a:rect l="0" t="0" r="0" b="0"/>
          <a:pathLst>
            <a:path>
              <a:moveTo>
                <a:pt x="1600682" y="0"/>
              </a:moveTo>
              <a:lnTo>
                <a:pt x="1600682" y="47021"/>
              </a:lnTo>
              <a:lnTo>
                <a:pt x="0" y="47021"/>
              </a:lnTo>
              <a:lnTo>
                <a:pt x="0" y="94042"/>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8D362C4E-7215-43E8-BCE3-516188D6E6F7}">
      <dsp:nvSpPr>
        <dsp:cNvPr id="0" name=""/>
        <dsp:cNvSpPr/>
      </dsp:nvSpPr>
      <dsp:spPr>
        <a:xfrm>
          <a:off x="1264611" y="1640515"/>
          <a:ext cx="501804"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00B0F0"/>
              </a:solidFill>
              <a:latin typeface="Arial" panose="020B0604020202020204" pitchFamily="34" charset="0"/>
              <a:cs typeface="Arial" panose="020B0604020202020204" pitchFamily="34" charset="0"/>
            </a:rPr>
            <a:t>Sales Transport.</a:t>
          </a:r>
        </a:p>
      </dsp:txBody>
      <dsp:txXfrm>
        <a:off x="1271497" y="1647401"/>
        <a:ext cx="488032" cy="221335"/>
      </dsp:txXfrm>
    </dsp:sp>
    <dsp:sp modelId="{7A3EE944-A4FD-40F8-BAAC-DC93E9214211}">
      <dsp:nvSpPr>
        <dsp:cNvPr id="0" name=""/>
        <dsp:cNvSpPr/>
      </dsp:nvSpPr>
      <dsp:spPr>
        <a:xfrm>
          <a:off x="2048543" y="1546472"/>
          <a:ext cx="1067651" cy="94042"/>
        </a:xfrm>
        <a:custGeom>
          <a:avLst/>
          <a:gdLst/>
          <a:ahLst/>
          <a:cxnLst/>
          <a:rect l="0" t="0" r="0" b="0"/>
          <a:pathLst>
            <a:path>
              <a:moveTo>
                <a:pt x="1067651" y="0"/>
              </a:moveTo>
              <a:lnTo>
                <a:pt x="1067651" y="47021"/>
              </a:lnTo>
              <a:lnTo>
                <a:pt x="0" y="47021"/>
              </a:lnTo>
              <a:lnTo>
                <a:pt x="0" y="94042"/>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E5427BEE-9ACB-4C36-B132-72AC824A6F89}">
      <dsp:nvSpPr>
        <dsp:cNvPr id="0" name=""/>
        <dsp:cNvSpPr/>
      </dsp:nvSpPr>
      <dsp:spPr>
        <a:xfrm>
          <a:off x="1872213" y="164051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00B0F0"/>
              </a:solidFill>
              <a:latin typeface="Arial" panose="020B0604020202020204" pitchFamily="34" charset="0"/>
              <a:cs typeface="Arial" panose="020B0604020202020204" pitchFamily="34" charset="0"/>
            </a:rPr>
            <a:t>Packing</a:t>
          </a:r>
        </a:p>
      </dsp:txBody>
      <dsp:txXfrm>
        <a:off x="1879099" y="1647401"/>
        <a:ext cx="338888" cy="221335"/>
      </dsp:txXfrm>
    </dsp:sp>
    <dsp:sp modelId="{EA94630F-E91E-4FFF-819F-8EE405CB228D}">
      <dsp:nvSpPr>
        <dsp:cNvPr id="0" name=""/>
        <dsp:cNvSpPr/>
      </dsp:nvSpPr>
      <dsp:spPr>
        <a:xfrm>
          <a:off x="2585007" y="1546472"/>
          <a:ext cx="531188" cy="94042"/>
        </a:xfrm>
        <a:custGeom>
          <a:avLst/>
          <a:gdLst/>
          <a:ahLst/>
          <a:cxnLst/>
          <a:rect l="0" t="0" r="0" b="0"/>
          <a:pathLst>
            <a:path>
              <a:moveTo>
                <a:pt x="531188" y="0"/>
              </a:moveTo>
              <a:lnTo>
                <a:pt x="531188" y="47021"/>
              </a:lnTo>
              <a:lnTo>
                <a:pt x="0" y="47021"/>
              </a:lnTo>
              <a:lnTo>
                <a:pt x="0" y="94042"/>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D20348CA-A255-43E8-A3EB-C5933E94AD7C}">
      <dsp:nvSpPr>
        <dsp:cNvPr id="0" name=""/>
        <dsp:cNvSpPr/>
      </dsp:nvSpPr>
      <dsp:spPr>
        <a:xfrm>
          <a:off x="2330672" y="1640515"/>
          <a:ext cx="508670" cy="209029"/>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00B0F0"/>
              </a:solidFill>
              <a:latin typeface="Arial" panose="020B0604020202020204" pitchFamily="34" charset="0"/>
              <a:cs typeface="Arial" panose="020B0604020202020204" pitchFamily="34" charset="0"/>
            </a:rPr>
            <a:t>Distribution Activities</a:t>
          </a:r>
        </a:p>
      </dsp:txBody>
      <dsp:txXfrm>
        <a:off x="2336794" y="1646637"/>
        <a:ext cx="496426" cy="196785"/>
      </dsp:txXfrm>
    </dsp:sp>
    <dsp:sp modelId="{DDD8D60B-9474-4F3F-B460-1F4E2E7D53A4}">
      <dsp:nvSpPr>
        <dsp:cNvPr id="0" name=""/>
        <dsp:cNvSpPr/>
      </dsp:nvSpPr>
      <dsp:spPr>
        <a:xfrm>
          <a:off x="3070475" y="1546472"/>
          <a:ext cx="91440" cy="94042"/>
        </a:xfrm>
        <a:custGeom>
          <a:avLst/>
          <a:gdLst/>
          <a:ahLst/>
          <a:cxnLst/>
          <a:rect l="0" t="0" r="0" b="0"/>
          <a:pathLst>
            <a:path>
              <a:moveTo>
                <a:pt x="45720" y="0"/>
              </a:moveTo>
              <a:lnTo>
                <a:pt x="45720" y="47021"/>
              </a:lnTo>
              <a:lnTo>
                <a:pt x="106405" y="47021"/>
              </a:lnTo>
              <a:lnTo>
                <a:pt x="106405" y="94042"/>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D2484C16-F297-4ECF-8D69-4E357482892E}">
      <dsp:nvSpPr>
        <dsp:cNvPr id="0" name=""/>
        <dsp:cNvSpPr/>
      </dsp:nvSpPr>
      <dsp:spPr>
        <a:xfrm>
          <a:off x="2945141" y="1640515"/>
          <a:ext cx="46348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00B0F0"/>
              </a:solidFill>
              <a:latin typeface="Arial" panose="020B0604020202020204" pitchFamily="34" charset="0"/>
              <a:cs typeface="Arial" panose="020B0604020202020204" pitchFamily="34" charset="0"/>
            </a:rPr>
            <a:t>Trading Transport.</a:t>
          </a:r>
        </a:p>
      </dsp:txBody>
      <dsp:txXfrm>
        <a:off x="2952027" y="1647401"/>
        <a:ext cx="449708" cy="221335"/>
      </dsp:txXfrm>
    </dsp:sp>
    <dsp:sp modelId="{8BFC6F21-E78B-4FC9-9C73-F6CFE538C6CE}">
      <dsp:nvSpPr>
        <dsp:cNvPr id="0" name=""/>
        <dsp:cNvSpPr/>
      </dsp:nvSpPr>
      <dsp:spPr>
        <a:xfrm>
          <a:off x="3116195" y="1546472"/>
          <a:ext cx="574554" cy="94042"/>
        </a:xfrm>
        <a:custGeom>
          <a:avLst/>
          <a:gdLst/>
          <a:ahLst/>
          <a:cxnLst/>
          <a:rect l="0" t="0" r="0" b="0"/>
          <a:pathLst>
            <a:path>
              <a:moveTo>
                <a:pt x="0" y="0"/>
              </a:moveTo>
              <a:lnTo>
                <a:pt x="0" y="47021"/>
              </a:lnTo>
              <a:lnTo>
                <a:pt x="574554" y="47021"/>
              </a:lnTo>
              <a:lnTo>
                <a:pt x="574554" y="94042"/>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126379AB-C362-4ED7-AD25-259622EBA9D3}">
      <dsp:nvSpPr>
        <dsp:cNvPr id="0" name=""/>
        <dsp:cNvSpPr/>
      </dsp:nvSpPr>
      <dsp:spPr>
        <a:xfrm>
          <a:off x="3514420" y="164051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00B0F0"/>
              </a:solidFill>
              <a:latin typeface="Arial" panose="020B0604020202020204" pitchFamily="34" charset="0"/>
              <a:cs typeface="Arial" panose="020B0604020202020204" pitchFamily="34" charset="0"/>
            </a:rPr>
            <a:t>Custom Duties Trading</a:t>
          </a:r>
        </a:p>
      </dsp:txBody>
      <dsp:txXfrm>
        <a:off x="3521306" y="1647401"/>
        <a:ext cx="338888" cy="221335"/>
      </dsp:txXfrm>
    </dsp:sp>
    <dsp:sp modelId="{40E17D70-1D73-4BBD-A56E-79A03B9F0772}">
      <dsp:nvSpPr>
        <dsp:cNvPr id="0" name=""/>
        <dsp:cNvSpPr/>
      </dsp:nvSpPr>
      <dsp:spPr>
        <a:xfrm>
          <a:off x="3116195" y="1546472"/>
          <a:ext cx="1059683" cy="94042"/>
        </a:xfrm>
        <a:custGeom>
          <a:avLst/>
          <a:gdLst/>
          <a:ahLst/>
          <a:cxnLst/>
          <a:rect l="0" t="0" r="0" b="0"/>
          <a:pathLst>
            <a:path>
              <a:moveTo>
                <a:pt x="0" y="0"/>
              </a:moveTo>
              <a:lnTo>
                <a:pt x="0" y="47021"/>
              </a:lnTo>
              <a:lnTo>
                <a:pt x="1059683" y="47021"/>
              </a:lnTo>
              <a:lnTo>
                <a:pt x="1059683" y="94042"/>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4B1706EE-F973-429C-918D-A241F8D3A024}">
      <dsp:nvSpPr>
        <dsp:cNvPr id="0" name=""/>
        <dsp:cNvSpPr/>
      </dsp:nvSpPr>
      <dsp:spPr>
        <a:xfrm>
          <a:off x="3972879" y="1640515"/>
          <a:ext cx="406000" cy="191165"/>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00B0F0"/>
              </a:solidFill>
              <a:latin typeface="Arial" panose="020B0604020202020204" pitchFamily="34" charset="0"/>
              <a:cs typeface="Arial" panose="020B0604020202020204" pitchFamily="34" charset="0"/>
            </a:rPr>
            <a:t>Warehouse Rent</a:t>
          </a:r>
        </a:p>
      </dsp:txBody>
      <dsp:txXfrm>
        <a:off x="3978478" y="1646114"/>
        <a:ext cx="394802" cy="179967"/>
      </dsp:txXfrm>
    </dsp:sp>
    <dsp:sp modelId="{6860A0B2-A0F1-46EC-99DE-77F760B320B3}">
      <dsp:nvSpPr>
        <dsp:cNvPr id="0" name=""/>
        <dsp:cNvSpPr/>
      </dsp:nvSpPr>
      <dsp:spPr>
        <a:xfrm>
          <a:off x="3116195" y="1546472"/>
          <a:ext cx="1610033" cy="94042"/>
        </a:xfrm>
        <a:custGeom>
          <a:avLst/>
          <a:gdLst/>
          <a:ahLst/>
          <a:cxnLst/>
          <a:rect l="0" t="0" r="0" b="0"/>
          <a:pathLst>
            <a:path>
              <a:moveTo>
                <a:pt x="0" y="0"/>
              </a:moveTo>
              <a:lnTo>
                <a:pt x="0" y="47021"/>
              </a:lnTo>
              <a:lnTo>
                <a:pt x="1610033" y="47021"/>
              </a:lnTo>
              <a:lnTo>
                <a:pt x="1610033" y="94042"/>
              </a:lnTo>
            </a:path>
          </a:pathLst>
        </a:custGeom>
        <a:noFill/>
        <a:ln w="12700" cap="flat" cmpd="sng" algn="ctr">
          <a:solidFill>
            <a:srgbClr val="00B0F0"/>
          </a:solidFill>
          <a:prstDash val="solid"/>
          <a:miter lim="800000"/>
        </a:ln>
        <a:effectLst/>
      </dsp:spPr>
      <dsp:style>
        <a:lnRef idx="2">
          <a:scrgbClr r="0" g="0" b="0"/>
        </a:lnRef>
        <a:fillRef idx="0">
          <a:scrgbClr r="0" g="0" b="0"/>
        </a:fillRef>
        <a:effectRef idx="0">
          <a:scrgbClr r="0" g="0" b="0"/>
        </a:effectRef>
        <a:fontRef idx="minor"/>
      </dsp:style>
    </dsp:sp>
    <dsp:sp modelId="{61C69D9F-9CBB-4AA2-A0EF-BA702DCA7FF4}">
      <dsp:nvSpPr>
        <dsp:cNvPr id="0" name=""/>
        <dsp:cNvSpPr/>
      </dsp:nvSpPr>
      <dsp:spPr>
        <a:xfrm>
          <a:off x="4484677" y="1640515"/>
          <a:ext cx="483102"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err="1">
              <a:solidFill>
                <a:srgbClr val="00B0F0"/>
              </a:solidFill>
              <a:latin typeface="Arial" panose="020B0604020202020204" pitchFamily="34" charset="0"/>
              <a:cs typeface="Arial" panose="020B0604020202020204" pitchFamily="34" charset="0"/>
            </a:rPr>
            <a:t>Oubound</a:t>
          </a:r>
          <a:r>
            <a:rPr lang="en-GB" sz="500" b="1" kern="1200" cap="small" baseline="0" noProof="0" dirty="0">
              <a:solidFill>
                <a:srgbClr val="00B0F0"/>
              </a:solidFill>
              <a:latin typeface="Arial" panose="020B0604020202020204" pitchFamily="34" charset="0"/>
              <a:cs typeface="Arial" panose="020B0604020202020204" pitchFamily="34" charset="0"/>
            </a:rPr>
            <a:t> Logistic Local Branches</a:t>
          </a:r>
        </a:p>
      </dsp:txBody>
      <dsp:txXfrm>
        <a:off x="4491563" y="1647401"/>
        <a:ext cx="469330" cy="221335"/>
      </dsp:txXfrm>
    </dsp:sp>
    <dsp:sp modelId="{1E9358AD-F9A8-4138-A175-3264804627F1}">
      <dsp:nvSpPr>
        <dsp:cNvPr id="0" name=""/>
        <dsp:cNvSpPr/>
      </dsp:nvSpPr>
      <dsp:spPr>
        <a:xfrm>
          <a:off x="5907333" y="1217322"/>
          <a:ext cx="1304095" cy="94042"/>
        </a:xfrm>
        <a:custGeom>
          <a:avLst/>
          <a:gdLst/>
          <a:ahLst/>
          <a:cxnLst/>
          <a:rect l="0" t="0" r="0" b="0"/>
          <a:pathLst>
            <a:path>
              <a:moveTo>
                <a:pt x="1304095" y="0"/>
              </a:moveTo>
              <a:lnTo>
                <a:pt x="1304095" y="47021"/>
              </a:lnTo>
              <a:lnTo>
                <a:pt x="0" y="47021"/>
              </a:lnTo>
              <a:lnTo>
                <a:pt x="0" y="9404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2ABA8C-A28F-466E-ADCF-8A65BE63E136}">
      <dsp:nvSpPr>
        <dsp:cNvPr id="0" name=""/>
        <dsp:cNvSpPr/>
      </dsp:nvSpPr>
      <dsp:spPr>
        <a:xfrm>
          <a:off x="5518042" y="1311365"/>
          <a:ext cx="778583"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GB" sz="800" b="1" kern="1200" baseline="0" noProof="0" dirty="0">
              <a:solidFill>
                <a:srgbClr val="C00000"/>
              </a:solidFill>
              <a:latin typeface="Arial" panose="020B0604020202020204" pitchFamily="34" charset="0"/>
              <a:cs typeface="Arial" panose="020B0604020202020204" pitchFamily="34" charset="0"/>
            </a:rPr>
            <a:t>Operations</a:t>
          </a:r>
        </a:p>
      </dsp:txBody>
      <dsp:txXfrm>
        <a:off x="5524928" y="1318251"/>
        <a:ext cx="764811" cy="221335"/>
      </dsp:txXfrm>
    </dsp:sp>
    <dsp:sp modelId="{EBBC1F54-9F11-40B8-B634-55FE1D895D9B}">
      <dsp:nvSpPr>
        <dsp:cNvPr id="0" name=""/>
        <dsp:cNvSpPr/>
      </dsp:nvSpPr>
      <dsp:spPr>
        <a:xfrm>
          <a:off x="5324262" y="1546472"/>
          <a:ext cx="583071" cy="94042"/>
        </a:xfrm>
        <a:custGeom>
          <a:avLst/>
          <a:gdLst/>
          <a:ahLst/>
          <a:cxnLst/>
          <a:rect l="0" t="0" r="0" b="0"/>
          <a:pathLst>
            <a:path>
              <a:moveTo>
                <a:pt x="583071" y="0"/>
              </a:moveTo>
              <a:lnTo>
                <a:pt x="583071" y="47021"/>
              </a:lnTo>
              <a:lnTo>
                <a:pt x="0" y="47021"/>
              </a:lnTo>
              <a:lnTo>
                <a:pt x="0" y="94042"/>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6CDAF8C1-1210-473A-B661-4FD42E820CA6}">
      <dsp:nvSpPr>
        <dsp:cNvPr id="0" name=""/>
        <dsp:cNvSpPr/>
      </dsp:nvSpPr>
      <dsp:spPr>
        <a:xfrm>
          <a:off x="5073578" y="1640515"/>
          <a:ext cx="501367"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C00000"/>
              </a:solidFill>
              <a:latin typeface="Arial" panose="020B0604020202020204" pitchFamily="34" charset="0"/>
              <a:cs typeface="Arial" panose="020B0604020202020204" pitchFamily="34" charset="0"/>
            </a:rPr>
            <a:t>Manufacturing Costs</a:t>
          </a:r>
        </a:p>
      </dsp:txBody>
      <dsp:txXfrm>
        <a:off x="5080464" y="1647401"/>
        <a:ext cx="487595" cy="221335"/>
      </dsp:txXfrm>
    </dsp:sp>
    <dsp:sp modelId="{3F5598F0-C273-45C9-9574-A733A2E932E1}">
      <dsp:nvSpPr>
        <dsp:cNvPr id="0" name=""/>
        <dsp:cNvSpPr/>
      </dsp:nvSpPr>
      <dsp:spPr>
        <a:xfrm>
          <a:off x="5811354" y="1546472"/>
          <a:ext cx="91440" cy="94042"/>
        </a:xfrm>
        <a:custGeom>
          <a:avLst/>
          <a:gdLst/>
          <a:ahLst/>
          <a:cxnLst/>
          <a:rect l="0" t="0" r="0" b="0"/>
          <a:pathLst>
            <a:path>
              <a:moveTo>
                <a:pt x="95979" y="0"/>
              </a:moveTo>
              <a:lnTo>
                <a:pt x="95979" y="47021"/>
              </a:lnTo>
              <a:lnTo>
                <a:pt x="45720" y="47021"/>
              </a:lnTo>
              <a:lnTo>
                <a:pt x="45720" y="94042"/>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6B6E5ED1-9DF1-457B-B03D-3459B908A5D4}">
      <dsp:nvSpPr>
        <dsp:cNvPr id="0" name=""/>
        <dsp:cNvSpPr/>
      </dsp:nvSpPr>
      <dsp:spPr>
        <a:xfrm>
          <a:off x="5680744" y="164051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C00000"/>
              </a:solidFill>
              <a:latin typeface="Arial" panose="020B0604020202020204" pitchFamily="34" charset="0"/>
              <a:cs typeface="Arial" panose="020B0604020202020204" pitchFamily="34" charset="0"/>
            </a:rPr>
            <a:t>Internal Logistic</a:t>
          </a:r>
        </a:p>
      </dsp:txBody>
      <dsp:txXfrm>
        <a:off x="5687630" y="1647401"/>
        <a:ext cx="338888" cy="221335"/>
      </dsp:txXfrm>
    </dsp:sp>
    <dsp:sp modelId="{016B7A56-BC4C-47FB-9B1A-C155175FDB2C}">
      <dsp:nvSpPr>
        <dsp:cNvPr id="0" name=""/>
        <dsp:cNvSpPr/>
      </dsp:nvSpPr>
      <dsp:spPr>
        <a:xfrm>
          <a:off x="5907333" y="1546472"/>
          <a:ext cx="532812" cy="94042"/>
        </a:xfrm>
        <a:custGeom>
          <a:avLst/>
          <a:gdLst/>
          <a:ahLst/>
          <a:cxnLst/>
          <a:rect l="0" t="0" r="0" b="0"/>
          <a:pathLst>
            <a:path>
              <a:moveTo>
                <a:pt x="0" y="0"/>
              </a:moveTo>
              <a:lnTo>
                <a:pt x="0" y="47021"/>
              </a:lnTo>
              <a:lnTo>
                <a:pt x="532812" y="47021"/>
              </a:lnTo>
              <a:lnTo>
                <a:pt x="532812" y="94042"/>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7DCC2699-15C4-420B-BC4C-2B779F02B08E}">
      <dsp:nvSpPr>
        <dsp:cNvPr id="0" name=""/>
        <dsp:cNvSpPr/>
      </dsp:nvSpPr>
      <dsp:spPr>
        <a:xfrm>
          <a:off x="6139202" y="1640515"/>
          <a:ext cx="601885"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C00000"/>
              </a:solidFill>
              <a:latin typeface="Arial" panose="020B0604020202020204" pitchFamily="34" charset="0"/>
              <a:cs typeface="Arial" panose="020B0604020202020204" pitchFamily="34" charset="0"/>
            </a:rPr>
            <a:t>SupplyChain Management Costs</a:t>
          </a:r>
        </a:p>
      </dsp:txBody>
      <dsp:txXfrm>
        <a:off x="6146088" y="1647401"/>
        <a:ext cx="588113" cy="221335"/>
      </dsp:txXfrm>
    </dsp:sp>
    <dsp:sp modelId="{797F8266-9B15-4A95-BFD0-9E0F1B092C13}">
      <dsp:nvSpPr>
        <dsp:cNvPr id="0" name=""/>
        <dsp:cNvSpPr/>
      </dsp:nvSpPr>
      <dsp:spPr>
        <a:xfrm>
          <a:off x="5405964" y="1875622"/>
          <a:ext cx="1034180" cy="94042"/>
        </a:xfrm>
        <a:custGeom>
          <a:avLst/>
          <a:gdLst/>
          <a:ahLst/>
          <a:cxnLst/>
          <a:rect l="0" t="0" r="0" b="0"/>
          <a:pathLst>
            <a:path>
              <a:moveTo>
                <a:pt x="1034180" y="0"/>
              </a:moveTo>
              <a:lnTo>
                <a:pt x="1034180" y="47021"/>
              </a:lnTo>
              <a:lnTo>
                <a:pt x="0" y="47021"/>
              </a:lnTo>
              <a:lnTo>
                <a:pt x="0" y="94042"/>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82597C80-C2BD-4E25-A23C-D115A11C81DA}">
      <dsp:nvSpPr>
        <dsp:cNvPr id="0" name=""/>
        <dsp:cNvSpPr/>
      </dsp:nvSpPr>
      <dsp:spPr>
        <a:xfrm>
          <a:off x="5184717" y="1969665"/>
          <a:ext cx="442493" cy="204364"/>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C00000"/>
              </a:solidFill>
              <a:latin typeface="Arial" panose="020B0604020202020204" pitchFamily="34" charset="0"/>
              <a:cs typeface="Arial" panose="020B0604020202020204" pitchFamily="34" charset="0"/>
            </a:rPr>
            <a:t>Transport.</a:t>
          </a:r>
        </a:p>
      </dsp:txBody>
      <dsp:txXfrm>
        <a:off x="5190703" y="1975651"/>
        <a:ext cx="430521" cy="192392"/>
      </dsp:txXfrm>
    </dsp:sp>
    <dsp:sp modelId="{CB71559D-0C2A-4225-9A72-18B5DFD52FC5}">
      <dsp:nvSpPr>
        <dsp:cNvPr id="0" name=""/>
        <dsp:cNvSpPr/>
      </dsp:nvSpPr>
      <dsp:spPr>
        <a:xfrm>
          <a:off x="5909340" y="1875622"/>
          <a:ext cx="530805" cy="94042"/>
        </a:xfrm>
        <a:custGeom>
          <a:avLst/>
          <a:gdLst/>
          <a:ahLst/>
          <a:cxnLst/>
          <a:rect l="0" t="0" r="0" b="0"/>
          <a:pathLst>
            <a:path>
              <a:moveTo>
                <a:pt x="530805" y="0"/>
              </a:moveTo>
              <a:lnTo>
                <a:pt x="530805" y="47021"/>
              </a:lnTo>
              <a:lnTo>
                <a:pt x="0" y="47021"/>
              </a:lnTo>
              <a:lnTo>
                <a:pt x="0" y="94042"/>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D6EDD97F-6F5E-4905-9090-8BE8B41C167E}">
      <dsp:nvSpPr>
        <dsp:cNvPr id="0" name=""/>
        <dsp:cNvSpPr/>
      </dsp:nvSpPr>
      <dsp:spPr>
        <a:xfrm>
          <a:off x="5733010" y="196966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C00000"/>
              </a:solidFill>
              <a:latin typeface="Arial" panose="020B0604020202020204" pitchFamily="34" charset="0"/>
              <a:cs typeface="Arial" panose="020B0604020202020204" pitchFamily="34" charset="0"/>
            </a:rPr>
            <a:t>Manage order to suppliers</a:t>
          </a:r>
        </a:p>
      </dsp:txBody>
      <dsp:txXfrm>
        <a:off x="5739896" y="1976551"/>
        <a:ext cx="338888" cy="221335"/>
      </dsp:txXfrm>
    </dsp:sp>
    <dsp:sp modelId="{17FA70A4-5BE9-4AFE-BB2A-9C03F5F9B277}">
      <dsp:nvSpPr>
        <dsp:cNvPr id="0" name=""/>
        <dsp:cNvSpPr/>
      </dsp:nvSpPr>
      <dsp:spPr>
        <a:xfrm>
          <a:off x="6322079" y="1875622"/>
          <a:ext cx="91440" cy="94042"/>
        </a:xfrm>
        <a:custGeom>
          <a:avLst/>
          <a:gdLst/>
          <a:ahLst/>
          <a:cxnLst/>
          <a:rect l="0" t="0" r="0" b="0"/>
          <a:pathLst>
            <a:path>
              <a:moveTo>
                <a:pt x="118066" y="0"/>
              </a:moveTo>
              <a:lnTo>
                <a:pt x="118066" y="47021"/>
              </a:lnTo>
              <a:lnTo>
                <a:pt x="45720" y="47021"/>
              </a:lnTo>
              <a:lnTo>
                <a:pt x="45720" y="94042"/>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4BE8801A-CC6D-4704-86F1-E660CF0AE593}">
      <dsp:nvSpPr>
        <dsp:cNvPr id="0" name=""/>
        <dsp:cNvSpPr/>
      </dsp:nvSpPr>
      <dsp:spPr>
        <a:xfrm>
          <a:off x="6191468" y="196966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C00000"/>
              </a:solidFill>
              <a:latin typeface="Arial" panose="020B0604020202020204" pitchFamily="34" charset="0"/>
              <a:cs typeface="Arial" panose="020B0604020202020204" pitchFamily="34" charset="0"/>
            </a:rPr>
            <a:t>Inbound Logistics</a:t>
          </a:r>
        </a:p>
      </dsp:txBody>
      <dsp:txXfrm>
        <a:off x="6198354" y="1976551"/>
        <a:ext cx="338888" cy="221335"/>
      </dsp:txXfrm>
    </dsp:sp>
    <dsp:sp modelId="{3C2778EC-11BE-4E6F-B13E-F589A8965881}">
      <dsp:nvSpPr>
        <dsp:cNvPr id="0" name=""/>
        <dsp:cNvSpPr/>
      </dsp:nvSpPr>
      <dsp:spPr>
        <a:xfrm>
          <a:off x="6440145" y="1875622"/>
          <a:ext cx="386112" cy="94042"/>
        </a:xfrm>
        <a:custGeom>
          <a:avLst/>
          <a:gdLst/>
          <a:ahLst/>
          <a:cxnLst/>
          <a:rect l="0" t="0" r="0" b="0"/>
          <a:pathLst>
            <a:path>
              <a:moveTo>
                <a:pt x="0" y="0"/>
              </a:moveTo>
              <a:lnTo>
                <a:pt x="0" y="47021"/>
              </a:lnTo>
              <a:lnTo>
                <a:pt x="386112" y="47021"/>
              </a:lnTo>
              <a:lnTo>
                <a:pt x="386112" y="94042"/>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4CC0E23-0997-4AAA-A4E3-B43F3AF76D0F}">
      <dsp:nvSpPr>
        <dsp:cNvPr id="0" name=""/>
        <dsp:cNvSpPr/>
      </dsp:nvSpPr>
      <dsp:spPr>
        <a:xfrm>
          <a:off x="6649927" y="196966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C00000"/>
              </a:solidFill>
              <a:latin typeface="Arial" panose="020B0604020202020204" pitchFamily="34" charset="0"/>
              <a:cs typeface="Arial" panose="020B0604020202020204" pitchFamily="34" charset="0"/>
            </a:rPr>
            <a:t>Inspect Goods</a:t>
          </a:r>
        </a:p>
      </dsp:txBody>
      <dsp:txXfrm>
        <a:off x="6656813" y="1976551"/>
        <a:ext cx="338888" cy="221335"/>
      </dsp:txXfrm>
    </dsp:sp>
    <dsp:sp modelId="{ADEB1E75-E65A-43CC-B863-040E0BA4FD36}">
      <dsp:nvSpPr>
        <dsp:cNvPr id="0" name=""/>
        <dsp:cNvSpPr/>
      </dsp:nvSpPr>
      <dsp:spPr>
        <a:xfrm>
          <a:off x="6440145" y="1875622"/>
          <a:ext cx="961834" cy="94042"/>
        </a:xfrm>
        <a:custGeom>
          <a:avLst/>
          <a:gdLst/>
          <a:ahLst/>
          <a:cxnLst/>
          <a:rect l="0" t="0" r="0" b="0"/>
          <a:pathLst>
            <a:path>
              <a:moveTo>
                <a:pt x="0" y="0"/>
              </a:moveTo>
              <a:lnTo>
                <a:pt x="0" y="47021"/>
              </a:lnTo>
              <a:lnTo>
                <a:pt x="961834" y="47021"/>
              </a:lnTo>
              <a:lnTo>
                <a:pt x="961834" y="94042"/>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8F870C63-6CAA-461B-AE49-2B5DC26AA9F8}">
      <dsp:nvSpPr>
        <dsp:cNvPr id="0" name=""/>
        <dsp:cNvSpPr/>
      </dsp:nvSpPr>
      <dsp:spPr>
        <a:xfrm>
          <a:off x="7108386" y="1969665"/>
          <a:ext cx="587187"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C00000"/>
              </a:solidFill>
              <a:latin typeface="Arial" panose="020B0604020202020204" pitchFamily="34" charset="0"/>
              <a:cs typeface="Arial" panose="020B0604020202020204" pitchFamily="34" charset="0"/>
            </a:rPr>
            <a:t>Manage Foreign Relationship</a:t>
          </a:r>
        </a:p>
      </dsp:txBody>
      <dsp:txXfrm>
        <a:off x="7115272" y="1976551"/>
        <a:ext cx="573415" cy="221335"/>
      </dsp:txXfrm>
    </dsp:sp>
    <dsp:sp modelId="{320E6078-C402-40AA-8522-F2EDDE3A05A1}">
      <dsp:nvSpPr>
        <dsp:cNvPr id="0" name=""/>
        <dsp:cNvSpPr/>
      </dsp:nvSpPr>
      <dsp:spPr>
        <a:xfrm>
          <a:off x="7211429" y="1217322"/>
          <a:ext cx="1490300" cy="94042"/>
        </a:xfrm>
        <a:custGeom>
          <a:avLst/>
          <a:gdLst/>
          <a:ahLst/>
          <a:cxnLst/>
          <a:rect l="0" t="0" r="0" b="0"/>
          <a:pathLst>
            <a:path>
              <a:moveTo>
                <a:pt x="0" y="0"/>
              </a:moveTo>
              <a:lnTo>
                <a:pt x="0" y="47021"/>
              </a:lnTo>
              <a:lnTo>
                <a:pt x="1490300" y="47021"/>
              </a:lnTo>
              <a:lnTo>
                <a:pt x="1490300" y="9404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50F541-2833-4FAF-A3E0-699BC5ADC5A8}">
      <dsp:nvSpPr>
        <dsp:cNvPr id="0" name=""/>
        <dsp:cNvSpPr/>
      </dsp:nvSpPr>
      <dsp:spPr>
        <a:xfrm>
          <a:off x="8206861" y="1311365"/>
          <a:ext cx="989738"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b="1" kern="1200" baseline="0" noProof="0" dirty="0">
              <a:solidFill>
                <a:schemeClr val="accent4">
                  <a:lumMod val="75000"/>
                </a:schemeClr>
              </a:solidFill>
              <a:latin typeface="Arial" panose="020B0604020202020204" pitchFamily="34" charset="0"/>
              <a:cs typeface="Arial" panose="020B0604020202020204" pitchFamily="34" charset="0"/>
            </a:rPr>
            <a:t>Customer &amp; Order Management</a:t>
          </a:r>
        </a:p>
      </dsp:txBody>
      <dsp:txXfrm>
        <a:off x="8213747" y="1318251"/>
        <a:ext cx="975966" cy="221335"/>
      </dsp:txXfrm>
    </dsp:sp>
    <dsp:sp modelId="{EC74E8E5-953A-4018-B38A-09889DC7CE61}">
      <dsp:nvSpPr>
        <dsp:cNvPr id="0" name=""/>
        <dsp:cNvSpPr/>
      </dsp:nvSpPr>
      <dsp:spPr>
        <a:xfrm>
          <a:off x="7023217" y="1546472"/>
          <a:ext cx="1678513" cy="94042"/>
        </a:xfrm>
        <a:custGeom>
          <a:avLst/>
          <a:gdLst/>
          <a:ahLst/>
          <a:cxnLst/>
          <a:rect l="0" t="0" r="0" b="0"/>
          <a:pathLst>
            <a:path>
              <a:moveTo>
                <a:pt x="1678513" y="0"/>
              </a:moveTo>
              <a:lnTo>
                <a:pt x="1678513" y="47021"/>
              </a:lnTo>
              <a:lnTo>
                <a:pt x="0" y="47021"/>
              </a:lnTo>
              <a:lnTo>
                <a:pt x="0" y="94042"/>
              </a:lnTo>
            </a:path>
          </a:pathLst>
        </a:custGeom>
        <a:noFill/>
        <a:ln w="12700" cap="flat" cmpd="sng" algn="ctr">
          <a:solidFill>
            <a:schemeClr val="accent4">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E144470E-A815-40B5-B5F6-BD1059900ECE}">
      <dsp:nvSpPr>
        <dsp:cNvPr id="0" name=""/>
        <dsp:cNvSpPr/>
      </dsp:nvSpPr>
      <dsp:spPr>
        <a:xfrm>
          <a:off x="6846886" y="164051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chemeClr val="accent4">
                  <a:lumMod val="75000"/>
                </a:schemeClr>
              </a:solidFill>
              <a:latin typeface="Arial" panose="020B0604020202020204" pitchFamily="34" charset="0"/>
              <a:cs typeface="Arial" panose="020B0604020202020204" pitchFamily="34" charset="0"/>
            </a:rPr>
            <a:t>Sales </a:t>
          </a:r>
          <a:r>
            <a:rPr lang="en-GB" sz="500" b="1" kern="1200" cap="small" baseline="0" noProof="0" dirty="0" err="1">
              <a:solidFill>
                <a:schemeClr val="accent4">
                  <a:lumMod val="75000"/>
                </a:schemeClr>
              </a:solidFill>
              <a:latin typeface="Arial" panose="020B0604020202020204" pitchFamily="34" charset="0"/>
              <a:cs typeface="Arial" panose="020B0604020202020204" pitchFamily="34" charset="0"/>
            </a:rPr>
            <a:t>Commision</a:t>
          </a:r>
          <a:endParaRPr lang="en-GB" sz="500" b="1" kern="1200" cap="small" baseline="0" noProof="0" dirty="0">
            <a:solidFill>
              <a:schemeClr val="accent4">
                <a:lumMod val="75000"/>
              </a:schemeClr>
            </a:solidFill>
            <a:latin typeface="Arial" panose="020B0604020202020204" pitchFamily="34" charset="0"/>
            <a:cs typeface="Arial" panose="020B0604020202020204" pitchFamily="34" charset="0"/>
          </a:endParaRPr>
        </a:p>
      </dsp:txBody>
      <dsp:txXfrm>
        <a:off x="6853772" y="1647401"/>
        <a:ext cx="338888" cy="221335"/>
      </dsp:txXfrm>
    </dsp:sp>
    <dsp:sp modelId="{1393644B-A2C1-44DF-B7BA-DA3E7A7DE473}">
      <dsp:nvSpPr>
        <dsp:cNvPr id="0" name=""/>
        <dsp:cNvSpPr/>
      </dsp:nvSpPr>
      <dsp:spPr>
        <a:xfrm>
          <a:off x="7549561" y="1546472"/>
          <a:ext cx="1152168" cy="94042"/>
        </a:xfrm>
        <a:custGeom>
          <a:avLst/>
          <a:gdLst/>
          <a:ahLst/>
          <a:cxnLst/>
          <a:rect l="0" t="0" r="0" b="0"/>
          <a:pathLst>
            <a:path>
              <a:moveTo>
                <a:pt x="1152168" y="0"/>
              </a:moveTo>
              <a:lnTo>
                <a:pt x="1152168" y="47021"/>
              </a:lnTo>
              <a:lnTo>
                <a:pt x="0" y="47021"/>
              </a:lnTo>
              <a:lnTo>
                <a:pt x="0" y="94042"/>
              </a:lnTo>
            </a:path>
          </a:pathLst>
        </a:custGeom>
        <a:noFill/>
        <a:ln w="12700" cap="flat" cmpd="sng" algn="ctr">
          <a:solidFill>
            <a:schemeClr val="accent4">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68D7E001-4FE8-47A4-930B-B0420F87960A}">
      <dsp:nvSpPr>
        <dsp:cNvPr id="0" name=""/>
        <dsp:cNvSpPr/>
      </dsp:nvSpPr>
      <dsp:spPr>
        <a:xfrm>
          <a:off x="7305345" y="1640515"/>
          <a:ext cx="488431"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chemeClr val="accent4">
                  <a:lumMod val="75000"/>
                </a:schemeClr>
              </a:solidFill>
              <a:latin typeface="Arial" panose="020B0604020202020204" pitchFamily="34" charset="0"/>
              <a:cs typeface="Arial" panose="020B0604020202020204" pitchFamily="34" charset="0"/>
            </a:rPr>
            <a:t>Sales Development</a:t>
          </a:r>
        </a:p>
      </dsp:txBody>
      <dsp:txXfrm>
        <a:off x="7312231" y="1647401"/>
        <a:ext cx="474659" cy="221335"/>
      </dsp:txXfrm>
    </dsp:sp>
    <dsp:sp modelId="{4D98739D-67C8-418B-97B9-2975BE6D4185}">
      <dsp:nvSpPr>
        <dsp:cNvPr id="0" name=""/>
        <dsp:cNvSpPr/>
      </dsp:nvSpPr>
      <dsp:spPr>
        <a:xfrm>
          <a:off x="8127535" y="1546472"/>
          <a:ext cx="574195" cy="94042"/>
        </a:xfrm>
        <a:custGeom>
          <a:avLst/>
          <a:gdLst/>
          <a:ahLst/>
          <a:cxnLst/>
          <a:rect l="0" t="0" r="0" b="0"/>
          <a:pathLst>
            <a:path>
              <a:moveTo>
                <a:pt x="574195" y="0"/>
              </a:moveTo>
              <a:lnTo>
                <a:pt x="574195" y="47021"/>
              </a:lnTo>
              <a:lnTo>
                <a:pt x="0" y="47021"/>
              </a:lnTo>
              <a:lnTo>
                <a:pt x="0" y="94042"/>
              </a:lnTo>
            </a:path>
          </a:pathLst>
        </a:custGeom>
        <a:noFill/>
        <a:ln w="12700" cap="flat" cmpd="sng" algn="ctr">
          <a:solidFill>
            <a:schemeClr val="accent4">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C4EA9A22-3C6F-4DFE-A52C-36DB3E9D71C9}">
      <dsp:nvSpPr>
        <dsp:cNvPr id="0" name=""/>
        <dsp:cNvSpPr/>
      </dsp:nvSpPr>
      <dsp:spPr>
        <a:xfrm>
          <a:off x="7899575" y="1640515"/>
          <a:ext cx="455919"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chemeClr val="accent4">
                  <a:lumMod val="75000"/>
                </a:schemeClr>
              </a:solidFill>
              <a:latin typeface="Arial" panose="020B0604020202020204" pitchFamily="34" charset="0"/>
              <a:cs typeface="Arial" panose="020B0604020202020204" pitchFamily="34" charset="0"/>
            </a:rPr>
            <a:t>Offer Development</a:t>
          </a:r>
        </a:p>
      </dsp:txBody>
      <dsp:txXfrm>
        <a:off x="7906461" y="1647401"/>
        <a:ext cx="442147" cy="221335"/>
      </dsp:txXfrm>
    </dsp:sp>
    <dsp:sp modelId="{B4350BF0-7D08-402F-96F0-93CEB7F63AB5}">
      <dsp:nvSpPr>
        <dsp:cNvPr id="0" name=""/>
        <dsp:cNvSpPr/>
      </dsp:nvSpPr>
      <dsp:spPr>
        <a:xfrm>
          <a:off x="8652582" y="1546472"/>
          <a:ext cx="91440" cy="94042"/>
        </a:xfrm>
        <a:custGeom>
          <a:avLst/>
          <a:gdLst/>
          <a:ahLst/>
          <a:cxnLst/>
          <a:rect l="0" t="0" r="0" b="0"/>
          <a:pathLst>
            <a:path>
              <a:moveTo>
                <a:pt x="49147" y="0"/>
              </a:moveTo>
              <a:lnTo>
                <a:pt x="49147" y="47021"/>
              </a:lnTo>
              <a:lnTo>
                <a:pt x="45720" y="47021"/>
              </a:lnTo>
              <a:lnTo>
                <a:pt x="45720" y="94042"/>
              </a:lnTo>
            </a:path>
          </a:pathLst>
        </a:custGeom>
        <a:noFill/>
        <a:ln w="12700" cap="flat" cmpd="sng" algn="ctr">
          <a:solidFill>
            <a:schemeClr val="accent4">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68A73F6D-02CF-4E5B-9101-40996C5AB9E6}">
      <dsp:nvSpPr>
        <dsp:cNvPr id="0" name=""/>
        <dsp:cNvSpPr/>
      </dsp:nvSpPr>
      <dsp:spPr>
        <a:xfrm>
          <a:off x="8461293" y="1640515"/>
          <a:ext cx="474018"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chemeClr val="accent4">
                  <a:lumMod val="75000"/>
                </a:schemeClr>
              </a:solidFill>
              <a:latin typeface="Arial" panose="020B0604020202020204" pitchFamily="34" charset="0"/>
              <a:cs typeface="Arial" panose="020B0604020202020204" pitchFamily="34" charset="0"/>
            </a:rPr>
            <a:t>Order Management</a:t>
          </a:r>
        </a:p>
      </dsp:txBody>
      <dsp:txXfrm>
        <a:off x="8468179" y="1647401"/>
        <a:ext cx="460246" cy="221335"/>
      </dsp:txXfrm>
    </dsp:sp>
    <dsp:sp modelId="{2ED32AAA-0DBE-4B1A-B716-861CE3E1394B}">
      <dsp:nvSpPr>
        <dsp:cNvPr id="0" name=""/>
        <dsp:cNvSpPr/>
      </dsp:nvSpPr>
      <dsp:spPr>
        <a:xfrm>
          <a:off x="8701730" y="1546472"/>
          <a:ext cx="515709" cy="94042"/>
        </a:xfrm>
        <a:custGeom>
          <a:avLst/>
          <a:gdLst/>
          <a:ahLst/>
          <a:cxnLst/>
          <a:rect l="0" t="0" r="0" b="0"/>
          <a:pathLst>
            <a:path>
              <a:moveTo>
                <a:pt x="0" y="0"/>
              </a:moveTo>
              <a:lnTo>
                <a:pt x="0" y="47021"/>
              </a:lnTo>
              <a:lnTo>
                <a:pt x="515709" y="47021"/>
              </a:lnTo>
              <a:lnTo>
                <a:pt x="515709" y="9404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8D69915-5968-4BD3-B66D-8366A897AEC0}">
      <dsp:nvSpPr>
        <dsp:cNvPr id="0" name=""/>
        <dsp:cNvSpPr/>
      </dsp:nvSpPr>
      <dsp:spPr>
        <a:xfrm>
          <a:off x="9041109" y="164051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chemeClr val="accent4">
                  <a:lumMod val="75000"/>
                </a:schemeClr>
              </a:solidFill>
              <a:latin typeface="Arial" panose="020B0604020202020204" pitchFamily="34" charset="0"/>
              <a:cs typeface="Arial" panose="020B0604020202020204" pitchFamily="34" charset="0"/>
            </a:rPr>
            <a:t>Customer Service</a:t>
          </a:r>
        </a:p>
      </dsp:txBody>
      <dsp:txXfrm>
        <a:off x="9047995" y="1647401"/>
        <a:ext cx="338888" cy="221335"/>
      </dsp:txXfrm>
    </dsp:sp>
    <dsp:sp modelId="{FA47741F-E1A3-4A61-9BCA-48E6ACBE9118}">
      <dsp:nvSpPr>
        <dsp:cNvPr id="0" name=""/>
        <dsp:cNvSpPr/>
      </dsp:nvSpPr>
      <dsp:spPr>
        <a:xfrm>
          <a:off x="8701730" y="1546472"/>
          <a:ext cx="1008413" cy="94042"/>
        </a:xfrm>
        <a:custGeom>
          <a:avLst/>
          <a:gdLst/>
          <a:ahLst/>
          <a:cxnLst/>
          <a:rect l="0" t="0" r="0" b="0"/>
          <a:pathLst>
            <a:path>
              <a:moveTo>
                <a:pt x="0" y="0"/>
              </a:moveTo>
              <a:lnTo>
                <a:pt x="0" y="47021"/>
              </a:lnTo>
              <a:lnTo>
                <a:pt x="1008413" y="47021"/>
              </a:lnTo>
              <a:lnTo>
                <a:pt x="1008413" y="94042"/>
              </a:lnTo>
            </a:path>
          </a:pathLst>
        </a:custGeom>
        <a:noFill/>
        <a:ln w="12700" cap="flat" cmpd="sng" algn="ctr">
          <a:solidFill>
            <a:schemeClr val="accent4">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F3551E03-51DC-44FD-B289-7EE6387FA5AD}">
      <dsp:nvSpPr>
        <dsp:cNvPr id="0" name=""/>
        <dsp:cNvSpPr/>
      </dsp:nvSpPr>
      <dsp:spPr>
        <a:xfrm>
          <a:off x="9499568" y="1640515"/>
          <a:ext cx="42115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chemeClr val="accent4">
                  <a:lumMod val="75000"/>
                </a:schemeClr>
              </a:solidFill>
              <a:latin typeface="Arial" panose="020B0604020202020204" pitchFamily="34" charset="0"/>
              <a:cs typeface="Arial" panose="020B0604020202020204" pitchFamily="34" charset="0"/>
            </a:rPr>
            <a:t>Manage Account Receivable</a:t>
          </a:r>
        </a:p>
      </dsp:txBody>
      <dsp:txXfrm>
        <a:off x="9506454" y="1647401"/>
        <a:ext cx="407378" cy="221335"/>
      </dsp:txXfrm>
    </dsp:sp>
    <dsp:sp modelId="{4FD7477F-C1A7-4924-90F2-BFBF7BC4D393}">
      <dsp:nvSpPr>
        <dsp:cNvPr id="0" name=""/>
        <dsp:cNvSpPr/>
      </dsp:nvSpPr>
      <dsp:spPr>
        <a:xfrm>
          <a:off x="8701730" y="1546472"/>
          <a:ext cx="1589815" cy="94042"/>
        </a:xfrm>
        <a:custGeom>
          <a:avLst/>
          <a:gdLst/>
          <a:ahLst/>
          <a:cxnLst/>
          <a:rect l="0" t="0" r="0" b="0"/>
          <a:pathLst>
            <a:path>
              <a:moveTo>
                <a:pt x="0" y="0"/>
              </a:moveTo>
              <a:lnTo>
                <a:pt x="0" y="47021"/>
              </a:lnTo>
              <a:lnTo>
                <a:pt x="1589815" y="47021"/>
              </a:lnTo>
              <a:lnTo>
                <a:pt x="1589815" y="94042"/>
              </a:lnTo>
            </a:path>
          </a:pathLst>
        </a:custGeom>
        <a:noFill/>
        <a:ln w="12700" cap="flat" cmpd="sng" algn="ctr">
          <a:solidFill>
            <a:schemeClr val="accent4">
              <a:lumMod val="75000"/>
            </a:schemeClr>
          </a:solidFill>
          <a:prstDash val="solid"/>
          <a:miter lim="800000"/>
        </a:ln>
        <a:effectLst/>
      </dsp:spPr>
      <dsp:style>
        <a:lnRef idx="2">
          <a:scrgbClr r="0" g="0" b="0"/>
        </a:lnRef>
        <a:fillRef idx="0">
          <a:scrgbClr r="0" g="0" b="0"/>
        </a:fillRef>
        <a:effectRef idx="0">
          <a:scrgbClr r="0" g="0" b="0"/>
        </a:effectRef>
        <a:fontRef idx="minor"/>
      </dsp:style>
    </dsp:sp>
    <dsp:sp modelId="{B49FF224-DB25-4CDA-A785-1A104BCB51CE}">
      <dsp:nvSpPr>
        <dsp:cNvPr id="0" name=""/>
        <dsp:cNvSpPr/>
      </dsp:nvSpPr>
      <dsp:spPr>
        <a:xfrm>
          <a:off x="10026517" y="1640515"/>
          <a:ext cx="530056"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chemeClr val="accent4">
                  <a:lumMod val="75000"/>
                </a:schemeClr>
              </a:solidFill>
              <a:latin typeface="Arial" panose="020B0604020202020204" pitchFamily="34" charset="0"/>
              <a:cs typeface="Arial" panose="020B0604020202020204" pitchFamily="34" charset="0"/>
            </a:rPr>
            <a:t>Cust. &amp; Order Management Loc.  Branches</a:t>
          </a:r>
        </a:p>
      </dsp:txBody>
      <dsp:txXfrm>
        <a:off x="10033403" y="1647401"/>
        <a:ext cx="516284" cy="221335"/>
      </dsp:txXfrm>
    </dsp:sp>
    <dsp:sp modelId="{6558A0F3-40BA-4C50-8C25-381E39DD5D67}">
      <dsp:nvSpPr>
        <dsp:cNvPr id="0" name=""/>
        <dsp:cNvSpPr/>
      </dsp:nvSpPr>
      <dsp:spPr>
        <a:xfrm>
          <a:off x="7211429" y="1217322"/>
          <a:ext cx="4085731" cy="94042"/>
        </a:xfrm>
        <a:custGeom>
          <a:avLst/>
          <a:gdLst/>
          <a:ahLst/>
          <a:cxnLst/>
          <a:rect l="0" t="0" r="0" b="0"/>
          <a:pathLst>
            <a:path>
              <a:moveTo>
                <a:pt x="0" y="0"/>
              </a:moveTo>
              <a:lnTo>
                <a:pt x="0" y="47021"/>
              </a:lnTo>
              <a:lnTo>
                <a:pt x="4085731" y="47021"/>
              </a:lnTo>
              <a:lnTo>
                <a:pt x="4085731" y="9404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1596B2D-ADF5-4167-96BA-E98AE30AEB08}">
      <dsp:nvSpPr>
        <dsp:cNvPr id="0" name=""/>
        <dsp:cNvSpPr/>
      </dsp:nvSpPr>
      <dsp:spPr>
        <a:xfrm>
          <a:off x="10941760" y="1311365"/>
          <a:ext cx="710801"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GB" sz="700" b="1" kern="1200" baseline="0" noProof="0" dirty="0">
              <a:solidFill>
                <a:srgbClr val="7030A0"/>
              </a:solidFill>
              <a:latin typeface="Arial" panose="020B0604020202020204" pitchFamily="34" charset="0"/>
              <a:cs typeface="Arial" panose="020B0604020202020204" pitchFamily="34" charset="0"/>
            </a:rPr>
            <a:t>Customer Related Issues</a:t>
          </a:r>
        </a:p>
      </dsp:txBody>
      <dsp:txXfrm>
        <a:off x="10948646" y="1318251"/>
        <a:ext cx="697029" cy="221335"/>
      </dsp:txXfrm>
    </dsp:sp>
    <dsp:sp modelId="{81D6C565-4BD2-4CE8-AE31-70603A62200D}">
      <dsp:nvSpPr>
        <dsp:cNvPr id="0" name=""/>
        <dsp:cNvSpPr/>
      </dsp:nvSpPr>
      <dsp:spPr>
        <a:xfrm>
          <a:off x="10838702" y="1546472"/>
          <a:ext cx="458458" cy="94042"/>
        </a:xfrm>
        <a:custGeom>
          <a:avLst/>
          <a:gdLst/>
          <a:ahLst/>
          <a:cxnLst/>
          <a:rect l="0" t="0" r="0" b="0"/>
          <a:pathLst>
            <a:path>
              <a:moveTo>
                <a:pt x="458458" y="0"/>
              </a:moveTo>
              <a:lnTo>
                <a:pt x="458458" y="47021"/>
              </a:lnTo>
              <a:lnTo>
                <a:pt x="0" y="47021"/>
              </a:lnTo>
              <a:lnTo>
                <a:pt x="0" y="94042"/>
              </a:lnTo>
            </a:path>
          </a:pathLst>
        </a:custGeom>
        <a:noFill/>
        <a:ln w="12700" cap="flat" cmpd="sng" algn="ctr">
          <a:solidFill>
            <a:srgbClr val="7030A0"/>
          </a:solidFill>
          <a:prstDash val="solid"/>
          <a:miter lim="800000"/>
        </a:ln>
        <a:effectLst/>
      </dsp:spPr>
      <dsp:style>
        <a:lnRef idx="2">
          <a:scrgbClr r="0" g="0" b="0"/>
        </a:lnRef>
        <a:fillRef idx="0">
          <a:scrgbClr r="0" g="0" b="0"/>
        </a:fillRef>
        <a:effectRef idx="0">
          <a:scrgbClr r="0" g="0" b="0"/>
        </a:effectRef>
        <a:fontRef idx="minor"/>
      </dsp:style>
    </dsp:sp>
    <dsp:sp modelId="{E9868944-36B2-4543-85C0-19D16DFAB94B}">
      <dsp:nvSpPr>
        <dsp:cNvPr id="0" name=""/>
        <dsp:cNvSpPr/>
      </dsp:nvSpPr>
      <dsp:spPr>
        <a:xfrm>
          <a:off x="10662371" y="164051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7030A0"/>
              </a:solidFill>
              <a:latin typeface="Arial" panose="020B0604020202020204" pitchFamily="34" charset="0"/>
              <a:cs typeface="Arial" panose="020B0604020202020204" pitchFamily="34" charset="0"/>
            </a:rPr>
            <a:t>Rebate</a:t>
          </a:r>
        </a:p>
      </dsp:txBody>
      <dsp:txXfrm>
        <a:off x="10669257" y="1647401"/>
        <a:ext cx="338888" cy="221335"/>
      </dsp:txXfrm>
    </dsp:sp>
    <dsp:sp modelId="{FDE866E3-B2D3-4C79-BE5C-D8214282415E}">
      <dsp:nvSpPr>
        <dsp:cNvPr id="0" name=""/>
        <dsp:cNvSpPr/>
      </dsp:nvSpPr>
      <dsp:spPr>
        <a:xfrm>
          <a:off x="11251441" y="1546472"/>
          <a:ext cx="91440" cy="94042"/>
        </a:xfrm>
        <a:custGeom>
          <a:avLst/>
          <a:gdLst/>
          <a:ahLst/>
          <a:cxnLst/>
          <a:rect l="0" t="0" r="0" b="0"/>
          <a:pathLst>
            <a:path>
              <a:moveTo>
                <a:pt x="45720" y="0"/>
              </a:moveTo>
              <a:lnTo>
                <a:pt x="45720" y="94042"/>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064964-D31D-46E8-9F65-72131BD9A3C9}">
      <dsp:nvSpPr>
        <dsp:cNvPr id="0" name=""/>
        <dsp:cNvSpPr/>
      </dsp:nvSpPr>
      <dsp:spPr>
        <a:xfrm>
          <a:off x="11120830" y="164051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7030A0"/>
              </a:solidFill>
              <a:latin typeface="Arial" panose="020B0604020202020204" pitchFamily="34" charset="0"/>
              <a:cs typeface="Arial" panose="020B0604020202020204" pitchFamily="34" charset="0"/>
            </a:rPr>
            <a:t>Bad Debt</a:t>
          </a:r>
        </a:p>
      </dsp:txBody>
      <dsp:txXfrm>
        <a:off x="11127716" y="1647401"/>
        <a:ext cx="338888" cy="221335"/>
      </dsp:txXfrm>
    </dsp:sp>
    <dsp:sp modelId="{35D64298-190F-4998-8FD9-C4AF5D3F09D0}">
      <dsp:nvSpPr>
        <dsp:cNvPr id="0" name=""/>
        <dsp:cNvSpPr/>
      </dsp:nvSpPr>
      <dsp:spPr>
        <a:xfrm>
          <a:off x="11297161" y="1546472"/>
          <a:ext cx="458458" cy="94042"/>
        </a:xfrm>
        <a:custGeom>
          <a:avLst/>
          <a:gdLst/>
          <a:ahLst/>
          <a:cxnLst/>
          <a:rect l="0" t="0" r="0" b="0"/>
          <a:pathLst>
            <a:path>
              <a:moveTo>
                <a:pt x="0" y="0"/>
              </a:moveTo>
              <a:lnTo>
                <a:pt x="0" y="47021"/>
              </a:lnTo>
              <a:lnTo>
                <a:pt x="458458" y="47021"/>
              </a:lnTo>
              <a:lnTo>
                <a:pt x="458458" y="94042"/>
              </a:lnTo>
            </a:path>
          </a:pathLst>
        </a:custGeom>
        <a:noFill/>
        <a:ln w="12700" cap="flat" cmpd="sng" algn="ctr">
          <a:solidFill>
            <a:srgbClr val="7030A0"/>
          </a:solidFill>
          <a:prstDash val="solid"/>
          <a:miter lim="800000"/>
        </a:ln>
        <a:effectLst/>
      </dsp:spPr>
      <dsp:style>
        <a:lnRef idx="2">
          <a:scrgbClr r="0" g="0" b="0"/>
        </a:lnRef>
        <a:fillRef idx="0">
          <a:scrgbClr r="0" g="0" b="0"/>
        </a:fillRef>
        <a:effectRef idx="0">
          <a:scrgbClr r="0" g="0" b="0"/>
        </a:effectRef>
        <a:fontRef idx="minor"/>
      </dsp:style>
    </dsp:sp>
    <dsp:sp modelId="{B4E15819-ED99-4A20-B98C-170F364E5220}">
      <dsp:nvSpPr>
        <dsp:cNvPr id="0" name=""/>
        <dsp:cNvSpPr/>
      </dsp:nvSpPr>
      <dsp:spPr>
        <a:xfrm>
          <a:off x="11579289" y="1640515"/>
          <a:ext cx="352660" cy="235107"/>
        </a:xfrm>
        <a:prstGeom prst="roundRect">
          <a:avLst>
            <a:gd name="adj" fmla="val 10000"/>
          </a:avLst>
        </a:prstGeom>
        <a:no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9050" tIns="19050" rIns="19050" bIns="19050" numCol="1" spcCol="1270" anchor="ctr" anchorCtr="0">
          <a:noAutofit/>
        </a:bodyPr>
        <a:lstStyle/>
        <a:p>
          <a:pPr marL="0" lvl="0" indent="0" algn="ctr" defTabSz="222250">
            <a:lnSpc>
              <a:spcPct val="90000"/>
            </a:lnSpc>
            <a:spcBef>
              <a:spcPct val="0"/>
            </a:spcBef>
            <a:spcAft>
              <a:spcPct val="35000"/>
            </a:spcAft>
            <a:buNone/>
          </a:pPr>
          <a:r>
            <a:rPr lang="en-GB" sz="500" b="1" kern="1200" cap="small" baseline="0" noProof="0" dirty="0">
              <a:solidFill>
                <a:srgbClr val="7030A0"/>
              </a:solidFill>
              <a:latin typeface="Arial" panose="020B0604020202020204" pitchFamily="34" charset="0"/>
              <a:cs typeface="Arial" panose="020B0604020202020204" pitchFamily="34" charset="0"/>
            </a:rPr>
            <a:t>Cost of Poor Quality</a:t>
          </a:r>
        </a:p>
      </dsp:txBody>
      <dsp:txXfrm>
        <a:off x="11586175" y="1647401"/>
        <a:ext cx="338888" cy="22133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BB00F7-AACA-4DCF-AC4B-5FE79296640C}" type="datetimeFigureOut">
              <a:rPr lang="it-IT" smtClean="0"/>
              <a:t>29/03/2018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97965-8C44-4545-B520-2E02D68DFBB8}" type="slidenum">
              <a:rPr lang="it-IT" smtClean="0"/>
              <a:t>‹N›</a:t>
            </a:fld>
            <a:endParaRPr lang="it-IT"/>
          </a:p>
        </p:txBody>
      </p:sp>
    </p:spTree>
    <p:extLst>
      <p:ext uri="{BB962C8B-B14F-4D97-AF65-F5344CB8AC3E}">
        <p14:creationId xmlns:p14="http://schemas.microsoft.com/office/powerpoint/2010/main" val="828006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79F94E-5B6A-45F9-995C-5A32C1F9DE8B}"/>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F5B29FF5-EE9E-4BCA-BD12-0C5B56A48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987F20EA-B707-4F4C-8B02-6D7543C397BA}"/>
              </a:ext>
            </a:extLst>
          </p:cNvPr>
          <p:cNvSpPr>
            <a:spLocks noGrp="1"/>
          </p:cNvSpPr>
          <p:nvPr>
            <p:ph type="dt" sz="half" idx="10"/>
          </p:nvPr>
        </p:nvSpPr>
        <p:spPr/>
        <p:txBody>
          <a:bodyPr/>
          <a:lstStyle/>
          <a:p>
            <a:fld id="{AD11A30B-86FC-46E7-8106-4240A371FF9A}" type="datetimeFigureOut">
              <a:rPr lang="it-IT" smtClean="0"/>
              <a:t>29/03/2018</a:t>
            </a:fld>
            <a:endParaRPr lang="it-IT"/>
          </a:p>
        </p:txBody>
      </p:sp>
      <p:sp>
        <p:nvSpPr>
          <p:cNvPr id="5" name="Segnaposto piè di pagina 4">
            <a:extLst>
              <a:ext uri="{FF2B5EF4-FFF2-40B4-BE49-F238E27FC236}">
                <a16:creationId xmlns:a16="http://schemas.microsoft.com/office/drawing/2014/main" id="{012FB4F0-CD81-4FC2-B488-13F6158315D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E3B013CA-894F-4786-BDB7-2595E499C3EB}"/>
              </a:ext>
            </a:extLst>
          </p:cNvPr>
          <p:cNvSpPr>
            <a:spLocks noGrp="1"/>
          </p:cNvSpPr>
          <p:nvPr>
            <p:ph type="sldNum" sz="quarter" idx="12"/>
          </p:nvPr>
        </p:nvSpPr>
        <p:spPr/>
        <p:txBody>
          <a:bodyPr/>
          <a:lstStyle/>
          <a:p>
            <a:fld id="{6A02D126-8AD6-4F1F-BACC-B70DF5FF5687}" type="slidenum">
              <a:rPr lang="it-IT" smtClean="0"/>
              <a:t>‹N›</a:t>
            </a:fld>
            <a:endParaRPr lang="it-IT"/>
          </a:p>
        </p:txBody>
      </p:sp>
    </p:spTree>
    <p:extLst>
      <p:ext uri="{BB962C8B-B14F-4D97-AF65-F5344CB8AC3E}">
        <p14:creationId xmlns:p14="http://schemas.microsoft.com/office/powerpoint/2010/main" val="3140954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3A872E-581F-4A8C-B67E-93BEA32DE7A3}"/>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EC7F3FB-8D83-41CC-A307-8F35833C357F}"/>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6A3D733-61DD-43C8-B802-94FE28460519}"/>
              </a:ext>
            </a:extLst>
          </p:cNvPr>
          <p:cNvSpPr>
            <a:spLocks noGrp="1"/>
          </p:cNvSpPr>
          <p:nvPr>
            <p:ph type="dt" sz="half" idx="10"/>
          </p:nvPr>
        </p:nvSpPr>
        <p:spPr/>
        <p:txBody>
          <a:bodyPr/>
          <a:lstStyle/>
          <a:p>
            <a:fld id="{AD11A30B-86FC-46E7-8106-4240A371FF9A}" type="datetimeFigureOut">
              <a:rPr lang="it-IT" smtClean="0"/>
              <a:t>29/03/2018</a:t>
            </a:fld>
            <a:endParaRPr lang="it-IT"/>
          </a:p>
        </p:txBody>
      </p:sp>
      <p:sp>
        <p:nvSpPr>
          <p:cNvPr id="5" name="Segnaposto piè di pagina 4">
            <a:extLst>
              <a:ext uri="{FF2B5EF4-FFF2-40B4-BE49-F238E27FC236}">
                <a16:creationId xmlns:a16="http://schemas.microsoft.com/office/drawing/2014/main" id="{30D50C34-1A10-4269-84E2-4C3C3618170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63C1A961-62C6-4F2B-83E9-ED27B27896C7}"/>
              </a:ext>
            </a:extLst>
          </p:cNvPr>
          <p:cNvSpPr>
            <a:spLocks noGrp="1"/>
          </p:cNvSpPr>
          <p:nvPr>
            <p:ph type="sldNum" sz="quarter" idx="12"/>
          </p:nvPr>
        </p:nvSpPr>
        <p:spPr/>
        <p:txBody>
          <a:bodyPr/>
          <a:lstStyle/>
          <a:p>
            <a:fld id="{6A02D126-8AD6-4F1F-BACC-B70DF5FF5687}" type="slidenum">
              <a:rPr lang="it-IT" smtClean="0"/>
              <a:t>‹N›</a:t>
            </a:fld>
            <a:endParaRPr lang="it-IT"/>
          </a:p>
        </p:txBody>
      </p:sp>
    </p:spTree>
    <p:extLst>
      <p:ext uri="{BB962C8B-B14F-4D97-AF65-F5344CB8AC3E}">
        <p14:creationId xmlns:p14="http://schemas.microsoft.com/office/powerpoint/2010/main" val="1738020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E1E893FA-6DE8-40C3-8C56-38EF28CDC16E}"/>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B491D2E0-E1E3-4EDC-B985-F3B90501B659}"/>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3894FBBF-B212-47D9-93A2-3C017011146F}"/>
              </a:ext>
            </a:extLst>
          </p:cNvPr>
          <p:cNvSpPr>
            <a:spLocks noGrp="1"/>
          </p:cNvSpPr>
          <p:nvPr>
            <p:ph type="dt" sz="half" idx="10"/>
          </p:nvPr>
        </p:nvSpPr>
        <p:spPr/>
        <p:txBody>
          <a:bodyPr/>
          <a:lstStyle/>
          <a:p>
            <a:fld id="{AD11A30B-86FC-46E7-8106-4240A371FF9A}" type="datetimeFigureOut">
              <a:rPr lang="it-IT" smtClean="0"/>
              <a:t>29/03/2018</a:t>
            </a:fld>
            <a:endParaRPr lang="it-IT"/>
          </a:p>
        </p:txBody>
      </p:sp>
      <p:sp>
        <p:nvSpPr>
          <p:cNvPr id="5" name="Segnaposto piè di pagina 4">
            <a:extLst>
              <a:ext uri="{FF2B5EF4-FFF2-40B4-BE49-F238E27FC236}">
                <a16:creationId xmlns:a16="http://schemas.microsoft.com/office/drawing/2014/main" id="{FC7F09E6-E07F-41C9-94FA-EFD1FFF370D8}"/>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1A777E7A-DA3D-45E5-9D8C-B0429E6137E6}"/>
              </a:ext>
            </a:extLst>
          </p:cNvPr>
          <p:cNvSpPr>
            <a:spLocks noGrp="1"/>
          </p:cNvSpPr>
          <p:nvPr>
            <p:ph type="sldNum" sz="quarter" idx="12"/>
          </p:nvPr>
        </p:nvSpPr>
        <p:spPr/>
        <p:txBody>
          <a:bodyPr/>
          <a:lstStyle/>
          <a:p>
            <a:fld id="{6A02D126-8AD6-4F1F-BACC-B70DF5FF5687}" type="slidenum">
              <a:rPr lang="it-IT" smtClean="0"/>
              <a:t>‹N›</a:t>
            </a:fld>
            <a:endParaRPr lang="it-IT"/>
          </a:p>
        </p:txBody>
      </p:sp>
    </p:spTree>
    <p:extLst>
      <p:ext uri="{BB962C8B-B14F-4D97-AF65-F5344CB8AC3E}">
        <p14:creationId xmlns:p14="http://schemas.microsoft.com/office/powerpoint/2010/main" val="3026039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06B6AD-9F44-498F-B1D8-7D6F54BE99CA}"/>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38DEF16-30F5-460C-AAE5-D2ACEFACC8AA}"/>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C72E2BEC-0163-474B-97F4-2E379F506886}"/>
              </a:ext>
            </a:extLst>
          </p:cNvPr>
          <p:cNvSpPr>
            <a:spLocks noGrp="1"/>
          </p:cNvSpPr>
          <p:nvPr>
            <p:ph type="dt" sz="half" idx="10"/>
          </p:nvPr>
        </p:nvSpPr>
        <p:spPr/>
        <p:txBody>
          <a:bodyPr/>
          <a:lstStyle/>
          <a:p>
            <a:fld id="{AD11A30B-86FC-46E7-8106-4240A371FF9A}" type="datetimeFigureOut">
              <a:rPr lang="it-IT" smtClean="0"/>
              <a:t>29/03/2018</a:t>
            </a:fld>
            <a:endParaRPr lang="it-IT"/>
          </a:p>
        </p:txBody>
      </p:sp>
      <p:sp>
        <p:nvSpPr>
          <p:cNvPr id="5" name="Segnaposto piè di pagina 4">
            <a:extLst>
              <a:ext uri="{FF2B5EF4-FFF2-40B4-BE49-F238E27FC236}">
                <a16:creationId xmlns:a16="http://schemas.microsoft.com/office/drawing/2014/main" id="{F5DC7200-3813-45A6-B82D-B054D318D4F2}"/>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724C6CA-63AC-457C-9E30-B2A2EE8D6A5D}"/>
              </a:ext>
            </a:extLst>
          </p:cNvPr>
          <p:cNvSpPr>
            <a:spLocks noGrp="1"/>
          </p:cNvSpPr>
          <p:nvPr>
            <p:ph type="sldNum" sz="quarter" idx="12"/>
          </p:nvPr>
        </p:nvSpPr>
        <p:spPr/>
        <p:txBody>
          <a:bodyPr/>
          <a:lstStyle/>
          <a:p>
            <a:fld id="{6A02D126-8AD6-4F1F-BACC-B70DF5FF5687}" type="slidenum">
              <a:rPr lang="it-IT" smtClean="0"/>
              <a:t>‹N›</a:t>
            </a:fld>
            <a:endParaRPr lang="it-IT"/>
          </a:p>
        </p:txBody>
      </p:sp>
    </p:spTree>
    <p:extLst>
      <p:ext uri="{BB962C8B-B14F-4D97-AF65-F5344CB8AC3E}">
        <p14:creationId xmlns:p14="http://schemas.microsoft.com/office/powerpoint/2010/main" val="1115974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6E36B9E-8ED8-46A4-AEDF-C8D24C091D3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71E8606F-2BC4-44E0-BCE5-440543849B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79CE6398-CB16-414F-AD84-AAEEF4A58224}"/>
              </a:ext>
            </a:extLst>
          </p:cNvPr>
          <p:cNvSpPr>
            <a:spLocks noGrp="1"/>
          </p:cNvSpPr>
          <p:nvPr>
            <p:ph type="dt" sz="half" idx="10"/>
          </p:nvPr>
        </p:nvSpPr>
        <p:spPr/>
        <p:txBody>
          <a:bodyPr/>
          <a:lstStyle/>
          <a:p>
            <a:fld id="{AD11A30B-86FC-46E7-8106-4240A371FF9A}" type="datetimeFigureOut">
              <a:rPr lang="it-IT" smtClean="0"/>
              <a:t>29/03/2018</a:t>
            </a:fld>
            <a:endParaRPr lang="it-IT"/>
          </a:p>
        </p:txBody>
      </p:sp>
      <p:sp>
        <p:nvSpPr>
          <p:cNvPr id="5" name="Segnaposto piè di pagina 4">
            <a:extLst>
              <a:ext uri="{FF2B5EF4-FFF2-40B4-BE49-F238E27FC236}">
                <a16:creationId xmlns:a16="http://schemas.microsoft.com/office/drawing/2014/main" id="{4B85A8E6-48D2-42F4-8087-86C56EC82DD6}"/>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EB518EF-B147-4AE2-BB34-90A16744E5D5}"/>
              </a:ext>
            </a:extLst>
          </p:cNvPr>
          <p:cNvSpPr>
            <a:spLocks noGrp="1"/>
          </p:cNvSpPr>
          <p:nvPr>
            <p:ph type="sldNum" sz="quarter" idx="12"/>
          </p:nvPr>
        </p:nvSpPr>
        <p:spPr/>
        <p:txBody>
          <a:bodyPr/>
          <a:lstStyle/>
          <a:p>
            <a:fld id="{6A02D126-8AD6-4F1F-BACC-B70DF5FF5687}" type="slidenum">
              <a:rPr lang="it-IT" smtClean="0"/>
              <a:t>‹N›</a:t>
            </a:fld>
            <a:endParaRPr lang="it-IT"/>
          </a:p>
        </p:txBody>
      </p:sp>
    </p:spTree>
    <p:extLst>
      <p:ext uri="{BB962C8B-B14F-4D97-AF65-F5344CB8AC3E}">
        <p14:creationId xmlns:p14="http://schemas.microsoft.com/office/powerpoint/2010/main" val="3874038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AC30C5-D9E3-4F16-B437-A70A1FF2B572}"/>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3BCB0319-04B8-4E49-B5D3-56DE32A9864E}"/>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1B976CB9-25A0-42B9-8365-F776F4CBA80F}"/>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5F08376C-7A09-413F-8264-44B333DFC670}"/>
              </a:ext>
            </a:extLst>
          </p:cNvPr>
          <p:cNvSpPr>
            <a:spLocks noGrp="1"/>
          </p:cNvSpPr>
          <p:nvPr>
            <p:ph type="dt" sz="half" idx="10"/>
          </p:nvPr>
        </p:nvSpPr>
        <p:spPr/>
        <p:txBody>
          <a:bodyPr/>
          <a:lstStyle/>
          <a:p>
            <a:fld id="{AD11A30B-86FC-46E7-8106-4240A371FF9A}" type="datetimeFigureOut">
              <a:rPr lang="it-IT" smtClean="0"/>
              <a:t>29/03/2018</a:t>
            </a:fld>
            <a:endParaRPr lang="it-IT"/>
          </a:p>
        </p:txBody>
      </p:sp>
      <p:sp>
        <p:nvSpPr>
          <p:cNvPr id="6" name="Segnaposto piè di pagina 5">
            <a:extLst>
              <a:ext uri="{FF2B5EF4-FFF2-40B4-BE49-F238E27FC236}">
                <a16:creationId xmlns:a16="http://schemas.microsoft.com/office/drawing/2014/main" id="{BFD2E9C1-9011-4510-8395-E7195D55AC9B}"/>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8623B316-19DD-46A8-A2C9-4C39A71078FE}"/>
              </a:ext>
            </a:extLst>
          </p:cNvPr>
          <p:cNvSpPr>
            <a:spLocks noGrp="1"/>
          </p:cNvSpPr>
          <p:nvPr>
            <p:ph type="sldNum" sz="quarter" idx="12"/>
          </p:nvPr>
        </p:nvSpPr>
        <p:spPr/>
        <p:txBody>
          <a:bodyPr/>
          <a:lstStyle/>
          <a:p>
            <a:fld id="{6A02D126-8AD6-4F1F-BACC-B70DF5FF5687}" type="slidenum">
              <a:rPr lang="it-IT" smtClean="0"/>
              <a:t>‹N›</a:t>
            </a:fld>
            <a:endParaRPr lang="it-IT"/>
          </a:p>
        </p:txBody>
      </p:sp>
    </p:spTree>
    <p:extLst>
      <p:ext uri="{BB962C8B-B14F-4D97-AF65-F5344CB8AC3E}">
        <p14:creationId xmlns:p14="http://schemas.microsoft.com/office/powerpoint/2010/main" val="524156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B85A1B-D6AE-4504-88A8-58B62FA199EA}"/>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279F7014-FF1A-4C9D-8C1D-E0D4522F60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D8170D16-36BD-4F81-8E2A-D3120CBA59C8}"/>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814D9EBA-3986-46C1-BCD6-C221B6D4FD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CB22A15-2B69-4FF7-89A3-DD897461EEEA}"/>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23F06DF2-9DA4-4955-9D70-F995A6D0F64C}"/>
              </a:ext>
            </a:extLst>
          </p:cNvPr>
          <p:cNvSpPr>
            <a:spLocks noGrp="1"/>
          </p:cNvSpPr>
          <p:nvPr>
            <p:ph type="dt" sz="half" idx="10"/>
          </p:nvPr>
        </p:nvSpPr>
        <p:spPr/>
        <p:txBody>
          <a:bodyPr/>
          <a:lstStyle/>
          <a:p>
            <a:fld id="{AD11A30B-86FC-46E7-8106-4240A371FF9A}" type="datetimeFigureOut">
              <a:rPr lang="it-IT" smtClean="0"/>
              <a:t>29/03/2018</a:t>
            </a:fld>
            <a:endParaRPr lang="it-IT"/>
          </a:p>
        </p:txBody>
      </p:sp>
      <p:sp>
        <p:nvSpPr>
          <p:cNvPr id="8" name="Segnaposto piè di pagina 7">
            <a:extLst>
              <a:ext uri="{FF2B5EF4-FFF2-40B4-BE49-F238E27FC236}">
                <a16:creationId xmlns:a16="http://schemas.microsoft.com/office/drawing/2014/main" id="{EA5A43B6-63DF-4020-967C-C33CBEA47357}"/>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DEDBB182-6649-4101-B5CA-43D1065DA76C}"/>
              </a:ext>
            </a:extLst>
          </p:cNvPr>
          <p:cNvSpPr>
            <a:spLocks noGrp="1"/>
          </p:cNvSpPr>
          <p:nvPr>
            <p:ph type="sldNum" sz="quarter" idx="12"/>
          </p:nvPr>
        </p:nvSpPr>
        <p:spPr/>
        <p:txBody>
          <a:bodyPr/>
          <a:lstStyle/>
          <a:p>
            <a:fld id="{6A02D126-8AD6-4F1F-BACC-B70DF5FF5687}" type="slidenum">
              <a:rPr lang="it-IT" smtClean="0"/>
              <a:t>‹N›</a:t>
            </a:fld>
            <a:endParaRPr lang="it-IT"/>
          </a:p>
        </p:txBody>
      </p:sp>
    </p:spTree>
    <p:extLst>
      <p:ext uri="{BB962C8B-B14F-4D97-AF65-F5344CB8AC3E}">
        <p14:creationId xmlns:p14="http://schemas.microsoft.com/office/powerpoint/2010/main" val="143246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6AA22F4-5247-4B71-8DB1-3206E5480EEA}"/>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2FDFA5B3-CACF-4CBF-9363-731EFB934F2C}"/>
              </a:ext>
            </a:extLst>
          </p:cNvPr>
          <p:cNvSpPr>
            <a:spLocks noGrp="1"/>
          </p:cNvSpPr>
          <p:nvPr>
            <p:ph type="dt" sz="half" idx="10"/>
          </p:nvPr>
        </p:nvSpPr>
        <p:spPr/>
        <p:txBody>
          <a:bodyPr/>
          <a:lstStyle/>
          <a:p>
            <a:fld id="{AD11A30B-86FC-46E7-8106-4240A371FF9A}" type="datetimeFigureOut">
              <a:rPr lang="it-IT" smtClean="0"/>
              <a:t>29/03/2018</a:t>
            </a:fld>
            <a:endParaRPr lang="it-IT"/>
          </a:p>
        </p:txBody>
      </p:sp>
      <p:sp>
        <p:nvSpPr>
          <p:cNvPr id="4" name="Segnaposto piè di pagina 3">
            <a:extLst>
              <a:ext uri="{FF2B5EF4-FFF2-40B4-BE49-F238E27FC236}">
                <a16:creationId xmlns:a16="http://schemas.microsoft.com/office/drawing/2014/main" id="{61E8F573-71DC-4DDE-B354-0A322071F4D0}"/>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012CACBA-970B-49CF-874A-524A97CE9BD5}"/>
              </a:ext>
            </a:extLst>
          </p:cNvPr>
          <p:cNvSpPr>
            <a:spLocks noGrp="1"/>
          </p:cNvSpPr>
          <p:nvPr>
            <p:ph type="sldNum" sz="quarter" idx="12"/>
          </p:nvPr>
        </p:nvSpPr>
        <p:spPr/>
        <p:txBody>
          <a:bodyPr/>
          <a:lstStyle/>
          <a:p>
            <a:fld id="{6A02D126-8AD6-4F1F-BACC-B70DF5FF5687}" type="slidenum">
              <a:rPr lang="it-IT" smtClean="0"/>
              <a:t>‹N›</a:t>
            </a:fld>
            <a:endParaRPr lang="it-IT"/>
          </a:p>
        </p:txBody>
      </p:sp>
    </p:spTree>
    <p:extLst>
      <p:ext uri="{BB962C8B-B14F-4D97-AF65-F5344CB8AC3E}">
        <p14:creationId xmlns:p14="http://schemas.microsoft.com/office/powerpoint/2010/main" val="5108395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66F19AA-2A46-4998-A90B-5A4DB724AB57}"/>
              </a:ext>
            </a:extLst>
          </p:cNvPr>
          <p:cNvSpPr>
            <a:spLocks noGrp="1"/>
          </p:cNvSpPr>
          <p:nvPr>
            <p:ph type="dt" sz="half" idx="10"/>
          </p:nvPr>
        </p:nvSpPr>
        <p:spPr/>
        <p:txBody>
          <a:bodyPr/>
          <a:lstStyle/>
          <a:p>
            <a:fld id="{AD11A30B-86FC-46E7-8106-4240A371FF9A}" type="datetimeFigureOut">
              <a:rPr lang="it-IT" smtClean="0"/>
              <a:t>29/03/2018</a:t>
            </a:fld>
            <a:endParaRPr lang="it-IT"/>
          </a:p>
        </p:txBody>
      </p:sp>
      <p:sp>
        <p:nvSpPr>
          <p:cNvPr id="3" name="Segnaposto piè di pagina 2">
            <a:extLst>
              <a:ext uri="{FF2B5EF4-FFF2-40B4-BE49-F238E27FC236}">
                <a16:creationId xmlns:a16="http://schemas.microsoft.com/office/drawing/2014/main" id="{2AE8338F-A7C8-4C19-8B88-02ACA79B0A06}"/>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D02267FE-9DBB-4FAB-A721-B0834189E028}"/>
              </a:ext>
            </a:extLst>
          </p:cNvPr>
          <p:cNvSpPr>
            <a:spLocks noGrp="1"/>
          </p:cNvSpPr>
          <p:nvPr>
            <p:ph type="sldNum" sz="quarter" idx="12"/>
          </p:nvPr>
        </p:nvSpPr>
        <p:spPr/>
        <p:txBody>
          <a:bodyPr/>
          <a:lstStyle/>
          <a:p>
            <a:fld id="{6A02D126-8AD6-4F1F-BACC-B70DF5FF5687}" type="slidenum">
              <a:rPr lang="it-IT" smtClean="0"/>
              <a:t>‹N›</a:t>
            </a:fld>
            <a:endParaRPr lang="it-IT"/>
          </a:p>
        </p:txBody>
      </p:sp>
    </p:spTree>
    <p:extLst>
      <p:ext uri="{BB962C8B-B14F-4D97-AF65-F5344CB8AC3E}">
        <p14:creationId xmlns:p14="http://schemas.microsoft.com/office/powerpoint/2010/main" val="1817746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423D66-F7C6-49C4-9119-A341098C78B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AFB59F2-CA76-4B38-997F-5A73C3D503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991F9E64-3AA5-4743-9AB3-52D1D282F7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58C08EC-6C35-4CC0-AA1F-F84FB762DDF8}"/>
              </a:ext>
            </a:extLst>
          </p:cNvPr>
          <p:cNvSpPr>
            <a:spLocks noGrp="1"/>
          </p:cNvSpPr>
          <p:nvPr>
            <p:ph type="dt" sz="half" idx="10"/>
          </p:nvPr>
        </p:nvSpPr>
        <p:spPr/>
        <p:txBody>
          <a:bodyPr/>
          <a:lstStyle/>
          <a:p>
            <a:fld id="{AD11A30B-86FC-46E7-8106-4240A371FF9A}" type="datetimeFigureOut">
              <a:rPr lang="it-IT" smtClean="0"/>
              <a:t>29/03/2018</a:t>
            </a:fld>
            <a:endParaRPr lang="it-IT"/>
          </a:p>
        </p:txBody>
      </p:sp>
      <p:sp>
        <p:nvSpPr>
          <p:cNvPr id="6" name="Segnaposto piè di pagina 5">
            <a:extLst>
              <a:ext uri="{FF2B5EF4-FFF2-40B4-BE49-F238E27FC236}">
                <a16:creationId xmlns:a16="http://schemas.microsoft.com/office/drawing/2014/main" id="{3B95B596-B50A-4174-A8EF-D27FAF55D1B9}"/>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093E510-E4BC-445B-9E2F-D393791D9180}"/>
              </a:ext>
            </a:extLst>
          </p:cNvPr>
          <p:cNvSpPr>
            <a:spLocks noGrp="1"/>
          </p:cNvSpPr>
          <p:nvPr>
            <p:ph type="sldNum" sz="quarter" idx="12"/>
          </p:nvPr>
        </p:nvSpPr>
        <p:spPr/>
        <p:txBody>
          <a:bodyPr/>
          <a:lstStyle/>
          <a:p>
            <a:fld id="{6A02D126-8AD6-4F1F-BACC-B70DF5FF5687}" type="slidenum">
              <a:rPr lang="it-IT" smtClean="0"/>
              <a:t>‹N›</a:t>
            </a:fld>
            <a:endParaRPr lang="it-IT"/>
          </a:p>
        </p:txBody>
      </p:sp>
    </p:spTree>
    <p:extLst>
      <p:ext uri="{BB962C8B-B14F-4D97-AF65-F5344CB8AC3E}">
        <p14:creationId xmlns:p14="http://schemas.microsoft.com/office/powerpoint/2010/main" val="3815816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E31733-F6C7-49D0-9CDE-B64776CB37E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CACE0AFC-D7D4-4EFD-A023-1C8B271B7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4A3792B5-FC78-4992-B046-EB0021FC00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AA0DE972-0AF5-47F1-A000-08D150452F9C}"/>
              </a:ext>
            </a:extLst>
          </p:cNvPr>
          <p:cNvSpPr>
            <a:spLocks noGrp="1"/>
          </p:cNvSpPr>
          <p:nvPr>
            <p:ph type="dt" sz="half" idx="10"/>
          </p:nvPr>
        </p:nvSpPr>
        <p:spPr/>
        <p:txBody>
          <a:bodyPr/>
          <a:lstStyle/>
          <a:p>
            <a:fld id="{AD11A30B-86FC-46E7-8106-4240A371FF9A}" type="datetimeFigureOut">
              <a:rPr lang="it-IT" smtClean="0"/>
              <a:t>29/03/2018</a:t>
            </a:fld>
            <a:endParaRPr lang="it-IT"/>
          </a:p>
        </p:txBody>
      </p:sp>
      <p:sp>
        <p:nvSpPr>
          <p:cNvPr id="6" name="Segnaposto piè di pagina 5">
            <a:extLst>
              <a:ext uri="{FF2B5EF4-FFF2-40B4-BE49-F238E27FC236}">
                <a16:creationId xmlns:a16="http://schemas.microsoft.com/office/drawing/2014/main" id="{E146F837-627A-4842-AB54-F2C7D53EC077}"/>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09D7A6DC-75A2-44C3-BDBA-98ECD691FE8B}"/>
              </a:ext>
            </a:extLst>
          </p:cNvPr>
          <p:cNvSpPr>
            <a:spLocks noGrp="1"/>
          </p:cNvSpPr>
          <p:nvPr>
            <p:ph type="sldNum" sz="quarter" idx="12"/>
          </p:nvPr>
        </p:nvSpPr>
        <p:spPr/>
        <p:txBody>
          <a:bodyPr/>
          <a:lstStyle/>
          <a:p>
            <a:fld id="{6A02D126-8AD6-4F1F-BACC-B70DF5FF5687}" type="slidenum">
              <a:rPr lang="it-IT" smtClean="0"/>
              <a:t>‹N›</a:t>
            </a:fld>
            <a:endParaRPr lang="it-IT"/>
          </a:p>
        </p:txBody>
      </p:sp>
    </p:spTree>
    <p:extLst>
      <p:ext uri="{BB962C8B-B14F-4D97-AF65-F5344CB8AC3E}">
        <p14:creationId xmlns:p14="http://schemas.microsoft.com/office/powerpoint/2010/main" val="1076213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7F433826-DFF5-4772-A92B-B77E61A1B2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60567008-2916-40B0-8D04-5BF7B8E627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8CBDD94-55CA-4293-8AC4-16EDD06292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11A30B-86FC-46E7-8106-4240A371FF9A}" type="datetimeFigureOut">
              <a:rPr lang="it-IT" smtClean="0"/>
              <a:t>29/03/2018</a:t>
            </a:fld>
            <a:endParaRPr lang="it-IT"/>
          </a:p>
        </p:txBody>
      </p:sp>
      <p:sp>
        <p:nvSpPr>
          <p:cNvPr id="5" name="Segnaposto piè di pagina 4">
            <a:extLst>
              <a:ext uri="{FF2B5EF4-FFF2-40B4-BE49-F238E27FC236}">
                <a16:creationId xmlns:a16="http://schemas.microsoft.com/office/drawing/2014/main" id="{2BD194CD-81B5-4669-9B88-090363F74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B00C0741-3480-40B9-B93E-C15DB297D2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02D126-8AD6-4F1F-BACC-B70DF5FF5687}" type="slidenum">
              <a:rPr lang="it-IT" smtClean="0"/>
              <a:t>‹N›</a:t>
            </a:fld>
            <a:endParaRPr lang="it-IT"/>
          </a:p>
        </p:txBody>
      </p:sp>
    </p:spTree>
    <p:extLst>
      <p:ext uri="{BB962C8B-B14F-4D97-AF65-F5344CB8AC3E}">
        <p14:creationId xmlns:p14="http://schemas.microsoft.com/office/powerpoint/2010/main" val="14245419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oleObject" Target="../embeddings/oleObject1.bin"/><Relationship Id="rId3" Type="http://schemas.openxmlformats.org/officeDocument/2006/relationships/image" Target="../media/image2.png"/><Relationship Id="rId7" Type="http://schemas.openxmlformats.org/officeDocument/2006/relationships/diagramData" Target="../diagrams/data1.xml"/><Relationship Id="rId12"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jp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 Id="rId14" Type="http://schemas.openxmlformats.org/officeDocument/2006/relationships/image" Target="../media/image9.wmf"/></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0.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10.png"/><Relationship Id="rId4" Type="http://schemas.openxmlformats.org/officeDocument/2006/relationships/image" Target="../media/image4.png"/><Relationship Id="rId9" Type="http://schemas.openxmlformats.org/officeDocument/2006/relationships/image" Target="../media/image100.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5.jpg"/><Relationship Id="rId10" Type="http://schemas.openxmlformats.org/officeDocument/2006/relationships/image" Target="../media/image16.png"/><Relationship Id="rId4" Type="http://schemas.openxmlformats.org/officeDocument/2006/relationships/image" Target="../media/image4.png"/><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10" Type="http://schemas.openxmlformats.org/officeDocument/2006/relationships/image" Target="../media/image25.png"/><Relationship Id="rId4" Type="http://schemas.openxmlformats.org/officeDocument/2006/relationships/image" Target="../media/image3.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2.png"/><Relationship Id="rId7" Type="http://schemas.openxmlformats.org/officeDocument/2006/relationships/hyperlink" Target="https://mohammedtopiwalla.shinyapps.io/PMS_Analysis/" TargetMode="External"/><Relationship Id="rId12"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jpg"/><Relationship Id="rId11" Type="http://schemas.openxmlformats.org/officeDocument/2006/relationships/image" Target="../media/image25.wmf"/><Relationship Id="rId5" Type="http://schemas.openxmlformats.org/officeDocument/2006/relationships/image" Target="../media/image4.png"/><Relationship Id="rId10" Type="http://schemas.openxmlformats.org/officeDocument/2006/relationships/oleObject" Target="../embeddings/oleObject3.bin"/><Relationship Id="rId4" Type="http://schemas.openxmlformats.org/officeDocument/2006/relationships/image" Target="../media/image3.png"/><Relationship Id="rId9" Type="http://schemas.openxmlformats.org/officeDocument/2006/relationships/image" Target="../media/image24.wmf"/></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85970" y="233680"/>
            <a:ext cx="4820059" cy="1920239"/>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8" name="CasellaDiTesto 7">
            <a:extLst>
              <a:ext uri="{FF2B5EF4-FFF2-40B4-BE49-F238E27FC236}">
                <a16:creationId xmlns:a16="http://schemas.microsoft.com/office/drawing/2014/main" id="{946CFF1B-1DF4-40D6-A29B-EB199107C546}"/>
              </a:ext>
            </a:extLst>
          </p:cNvPr>
          <p:cNvSpPr txBox="1"/>
          <p:nvPr/>
        </p:nvSpPr>
        <p:spPr>
          <a:xfrm>
            <a:off x="2027565" y="2867511"/>
            <a:ext cx="8136867" cy="1292662"/>
          </a:xfrm>
          <a:prstGeom prst="rect">
            <a:avLst/>
          </a:prstGeom>
          <a:noFill/>
        </p:spPr>
        <p:txBody>
          <a:bodyPr wrap="square" rtlCol="0">
            <a:spAutoFit/>
          </a:bodyPr>
          <a:lstStyle/>
          <a:p>
            <a:pPr algn="ctr"/>
            <a:r>
              <a:rPr lang="it-IT" sz="3600" b="1" dirty="0">
                <a:latin typeface="Arial" panose="020B0604020202020204" pitchFamily="34" charset="0"/>
                <a:cs typeface="Arial" panose="020B0604020202020204" pitchFamily="34" charset="0"/>
              </a:rPr>
              <a:t>Performance </a:t>
            </a:r>
            <a:r>
              <a:rPr lang="it-IT" sz="3600" b="1" dirty="0" err="1">
                <a:latin typeface="Arial" panose="020B0604020202020204" pitchFamily="34" charset="0"/>
                <a:cs typeface="Arial" panose="020B0604020202020204" pitchFamily="34" charset="0"/>
              </a:rPr>
              <a:t>Measurement</a:t>
            </a:r>
            <a:r>
              <a:rPr lang="it-IT" sz="3600" b="1" dirty="0">
                <a:latin typeface="Arial" panose="020B0604020202020204" pitchFamily="34" charset="0"/>
                <a:cs typeface="Arial" panose="020B0604020202020204" pitchFamily="34" charset="0"/>
              </a:rPr>
              <a:t> System</a:t>
            </a:r>
          </a:p>
          <a:p>
            <a:pPr algn="ctr"/>
            <a:r>
              <a:rPr lang="it-IT" sz="2400" dirty="0" err="1">
                <a:latin typeface="Arial" panose="020B0604020202020204" pitchFamily="34" charset="0"/>
                <a:cs typeface="Arial" panose="020B0604020202020204" pitchFamily="34" charset="0"/>
              </a:rPr>
              <a:t>Final</a:t>
            </a:r>
            <a:r>
              <a:rPr lang="it-IT" sz="2400" dirty="0">
                <a:latin typeface="Arial" panose="020B0604020202020204" pitchFamily="34" charset="0"/>
                <a:cs typeface="Arial" panose="020B0604020202020204" pitchFamily="34" charset="0"/>
              </a:rPr>
              <a:t> Workgroup</a:t>
            </a:r>
          </a:p>
          <a:p>
            <a:pPr algn="ctr"/>
            <a:r>
              <a:rPr lang="it-IT" dirty="0">
                <a:latin typeface="Arial" panose="020B0604020202020204" pitchFamily="34" charset="0"/>
                <a:cs typeface="Arial" panose="020B0604020202020204" pitchFamily="34" charset="0"/>
              </a:rPr>
              <a:t>Master in Data Science 2018</a:t>
            </a:r>
          </a:p>
        </p:txBody>
      </p:sp>
      <p:sp>
        <p:nvSpPr>
          <p:cNvPr id="9" name="CasellaDiTesto 8">
            <a:extLst>
              <a:ext uri="{FF2B5EF4-FFF2-40B4-BE49-F238E27FC236}">
                <a16:creationId xmlns:a16="http://schemas.microsoft.com/office/drawing/2014/main" id="{B7999965-EEE1-4AD2-8A36-BC1C3AC59BDC}"/>
              </a:ext>
            </a:extLst>
          </p:cNvPr>
          <p:cNvSpPr txBox="1"/>
          <p:nvPr/>
        </p:nvSpPr>
        <p:spPr>
          <a:xfrm>
            <a:off x="654236" y="5956664"/>
            <a:ext cx="10883528" cy="338554"/>
          </a:xfrm>
          <a:prstGeom prst="rect">
            <a:avLst/>
          </a:prstGeom>
          <a:noFill/>
        </p:spPr>
        <p:txBody>
          <a:bodyPr wrap="square" rtlCol="0">
            <a:spAutoFit/>
          </a:bodyPr>
          <a:lstStyle/>
          <a:p>
            <a:r>
              <a:rPr lang="it-IT" sz="1600" dirty="0">
                <a:solidFill>
                  <a:schemeClr val="bg1">
                    <a:lumMod val="65000"/>
                  </a:schemeClr>
                </a:solidFill>
                <a:latin typeface="Arial" panose="020B0604020202020204" pitchFamily="34" charset="0"/>
                <a:cs typeface="Arial" panose="020B0604020202020204" pitchFamily="34" charset="0"/>
              </a:rPr>
              <a:t>Giulia Capestro, Marco Antonio Lanterno, Luca Pedretti, Sanchita Kumari, Mohammed Topiwalla, Valerio Trotta</a:t>
            </a:r>
          </a:p>
        </p:txBody>
      </p:sp>
    </p:spTree>
    <p:extLst>
      <p:ext uri="{BB962C8B-B14F-4D97-AF65-F5344CB8AC3E}">
        <p14:creationId xmlns:p14="http://schemas.microsoft.com/office/powerpoint/2010/main" val="1600946256"/>
      </p:ext>
    </p:extLst>
  </p:cSld>
  <p:clrMapOvr>
    <a:masterClrMapping/>
  </p:clrMapOvr>
  <p:transition>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83" y="237091"/>
            <a:ext cx="12173957" cy="0"/>
          </a:xfrm>
          <a:custGeom>
            <a:avLst/>
            <a:gdLst/>
            <a:ahLst/>
            <a:cxnLst/>
            <a:rect l="l" t="t" r="r" b="b"/>
            <a:pathLst>
              <a:path w="5760085">
                <a:moveTo>
                  <a:pt x="0" y="0"/>
                </a:moveTo>
                <a:lnTo>
                  <a:pt x="5759996" y="0"/>
                </a:lnTo>
              </a:path>
            </a:pathLst>
          </a:custGeom>
          <a:ln w="5054">
            <a:solidFill>
              <a:srgbClr val="000000"/>
            </a:solidFill>
          </a:ln>
        </p:spPr>
        <p:txBody>
          <a:bodyPr wrap="square" lIns="0" tIns="0" rIns="0" bIns="0" rtlCol="0"/>
          <a:lstStyle/>
          <a:p>
            <a:pPr defTabSz="1932584"/>
            <a:endParaRPr sz="3804">
              <a:solidFill>
                <a:prstClr val="black"/>
              </a:solidFill>
              <a:latin typeface="Calibri"/>
            </a:endParaRPr>
          </a:p>
        </p:txBody>
      </p:sp>
      <p:sp>
        <p:nvSpPr>
          <p:cNvPr id="3" name="object 3"/>
          <p:cNvSpPr txBox="1">
            <a:spLocks noGrp="1"/>
          </p:cNvSpPr>
          <p:nvPr>
            <p:ph type="title"/>
          </p:nvPr>
        </p:nvSpPr>
        <p:spPr>
          <a:xfrm>
            <a:off x="2983" y="417864"/>
            <a:ext cx="12173957" cy="496213"/>
          </a:xfrm>
          <a:prstGeom prst="rect">
            <a:avLst/>
          </a:prstGeom>
          <a:solidFill>
            <a:srgbClr val="F2F2F2"/>
          </a:solidFill>
        </p:spPr>
        <p:txBody>
          <a:bodyPr vert="horz" wrap="square" lIns="0" tIns="107366" rIns="0" bIns="0" rtlCol="0">
            <a:spAutoFit/>
          </a:bodyPr>
          <a:lstStyle/>
          <a:p>
            <a:pPr marL="228152">
              <a:spcBef>
                <a:spcPts val="845"/>
              </a:spcBef>
            </a:pPr>
            <a:r>
              <a:rPr lang="it-IT" sz="2800" dirty="0" err="1">
                <a:solidFill>
                  <a:srgbClr val="C00000"/>
                </a:solidFill>
                <a:latin typeface="Arial" panose="020B0604020202020204" pitchFamily="34" charset="0"/>
                <a:cs typeface="Arial" panose="020B0604020202020204" pitchFamily="34" charset="0"/>
              </a:rPr>
              <a:t>Exploratory</a:t>
            </a:r>
            <a:r>
              <a:rPr lang="it-IT" sz="2800" dirty="0">
                <a:solidFill>
                  <a:srgbClr val="C00000"/>
                </a:solidFill>
                <a:latin typeface="Arial" panose="020B0604020202020204" pitchFamily="34" charset="0"/>
                <a:cs typeface="Arial" panose="020B0604020202020204" pitchFamily="34" charset="0"/>
              </a:rPr>
              <a:t> Data Analysis</a:t>
            </a:r>
            <a:endParaRPr sz="2800" dirty="0">
              <a:solidFill>
                <a:srgbClr val="C00000"/>
              </a:solidFill>
              <a:latin typeface="Arial" panose="020B0604020202020204" pitchFamily="34" charset="0"/>
              <a:cs typeface="Arial" panose="020B0604020202020204" pitchFamily="34" charset="0"/>
            </a:endParaRPr>
          </a:p>
        </p:txBody>
      </p:sp>
      <p:sp>
        <p:nvSpPr>
          <p:cNvPr id="14" name="object 14"/>
          <p:cNvSpPr/>
          <p:nvPr/>
        </p:nvSpPr>
        <p:spPr>
          <a:xfrm>
            <a:off x="1553534" y="4802264"/>
            <a:ext cx="146151" cy="146151"/>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5" name="object 15"/>
          <p:cNvSpPr/>
          <p:nvPr/>
        </p:nvSpPr>
        <p:spPr>
          <a:xfrm>
            <a:off x="2307619" y="5318802"/>
            <a:ext cx="146151" cy="146151"/>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7" name="object 17"/>
          <p:cNvSpPr/>
          <p:nvPr/>
        </p:nvSpPr>
        <p:spPr>
          <a:xfrm>
            <a:off x="764181" y="5907168"/>
            <a:ext cx="181421" cy="181421"/>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9" name="object 19"/>
          <p:cNvSpPr/>
          <p:nvPr/>
        </p:nvSpPr>
        <p:spPr>
          <a:xfrm>
            <a:off x="1116260" y="6591437"/>
            <a:ext cx="10956695" cy="0"/>
          </a:xfrm>
          <a:custGeom>
            <a:avLst/>
            <a:gdLst/>
            <a:ahLst/>
            <a:cxnLst/>
            <a:rect l="l" t="t" r="r" b="b"/>
            <a:pathLst>
              <a:path w="5184140">
                <a:moveTo>
                  <a:pt x="0" y="0"/>
                </a:moveTo>
                <a:lnTo>
                  <a:pt x="5183962" y="0"/>
                </a:lnTo>
              </a:path>
            </a:pathLst>
          </a:custGeom>
          <a:ln w="3797">
            <a:solidFill>
              <a:srgbClr val="000000"/>
            </a:solidFill>
          </a:ln>
        </p:spPr>
        <p:txBody>
          <a:bodyPr wrap="square" lIns="0" tIns="0" rIns="0" bIns="0" rtlCol="0"/>
          <a:lstStyle/>
          <a:p>
            <a:pPr defTabSz="1932584"/>
            <a:endParaRPr sz="3804">
              <a:solidFill>
                <a:prstClr val="black"/>
              </a:solidFill>
              <a:latin typeface="Calibri"/>
            </a:endParaRPr>
          </a:p>
        </p:txBody>
      </p:sp>
      <p:sp>
        <p:nvSpPr>
          <p:cNvPr id="20" name="object 20"/>
          <p:cNvSpPr/>
          <p:nvPr/>
        </p:nvSpPr>
        <p:spPr>
          <a:xfrm>
            <a:off x="155147" y="6396000"/>
            <a:ext cx="987063" cy="380428"/>
          </a:xfrm>
          <a:prstGeom prst="rect">
            <a:avLst/>
          </a:prstGeom>
          <a:blipFill>
            <a:blip r:embed="rId5"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21" name="object 21"/>
          <p:cNvSpPr/>
          <p:nvPr/>
        </p:nvSpPr>
        <p:spPr>
          <a:xfrm>
            <a:off x="10959301" y="6615996"/>
            <a:ext cx="1218604" cy="232179"/>
          </a:xfrm>
          <a:custGeom>
            <a:avLst/>
            <a:gdLst/>
            <a:ahLst/>
            <a:cxnLst/>
            <a:rect l="l" t="t" r="r" b="b"/>
            <a:pathLst>
              <a:path w="576579" h="109855">
                <a:moveTo>
                  <a:pt x="0" y="109651"/>
                </a:moveTo>
                <a:lnTo>
                  <a:pt x="576033" y="109651"/>
                </a:lnTo>
                <a:lnTo>
                  <a:pt x="576033" y="0"/>
                </a:lnTo>
                <a:lnTo>
                  <a:pt x="0" y="0"/>
                </a:lnTo>
                <a:lnTo>
                  <a:pt x="0" y="109651"/>
                </a:lnTo>
                <a:close/>
              </a:path>
            </a:pathLst>
          </a:custGeom>
          <a:solidFill>
            <a:srgbClr val="FFFFFF"/>
          </a:solidFill>
        </p:spPr>
        <p:txBody>
          <a:bodyPr wrap="square" lIns="0" tIns="0" rIns="0" bIns="0" rtlCol="0"/>
          <a:lstStyle/>
          <a:p>
            <a:pPr defTabSz="1932584"/>
            <a:endParaRPr sz="3804">
              <a:solidFill>
                <a:prstClr val="black"/>
              </a:solidFill>
              <a:latin typeface="Calibri"/>
            </a:endParaRPr>
          </a:p>
        </p:txBody>
      </p:sp>
      <p:sp>
        <p:nvSpPr>
          <p:cNvPr id="22" name="object 22"/>
          <p:cNvSpPr txBox="1">
            <a:spLocks noGrp="1"/>
          </p:cNvSpPr>
          <p:nvPr>
            <p:ph type="sldNum" sz="quarter" idx="7"/>
          </p:nvPr>
        </p:nvSpPr>
        <p:spPr>
          <a:xfrm>
            <a:off x="24171077" y="13491472"/>
            <a:ext cx="1634611" cy="436218"/>
          </a:xfrm>
          <a:prstGeom prst="rect">
            <a:avLst/>
          </a:prstGeom>
        </p:spPr>
        <p:txBody>
          <a:bodyPr vert="horz" wrap="square" lIns="0" tIns="50999" rIns="0" bIns="0" rtlCol="0">
            <a:spAutoFit/>
          </a:bodyPr>
          <a:lstStyle/>
          <a:p>
            <a:pPr marR="10737" algn="r" defTabSz="1932584">
              <a:lnSpc>
                <a:spcPts val="1469"/>
              </a:lnSpc>
              <a:spcBef>
                <a:spcPts val="402"/>
              </a:spcBef>
            </a:pPr>
            <a:r>
              <a:rPr spc="-32" dirty="0">
                <a:solidFill>
                  <a:prstClr val="black"/>
                </a:solidFill>
              </a:rPr>
              <a:t>,</a:t>
            </a:r>
          </a:p>
          <a:p>
            <a:pPr marL="53683" defTabSz="1932584">
              <a:lnSpc>
                <a:spcPts val="1469"/>
              </a:lnSpc>
            </a:pPr>
            <a:fld id="{81D60167-4931-47E6-BA6A-407CBD079E47}" type="slidenum">
              <a:rPr spc="-137" dirty="0">
                <a:solidFill>
                  <a:prstClr val="black"/>
                </a:solidFill>
              </a:rPr>
              <a:pPr marL="53683" defTabSz="1932584">
                <a:lnSpc>
                  <a:spcPts val="1469"/>
                </a:lnSpc>
              </a:pPr>
              <a:t>2</a:t>
            </a:fld>
            <a:r>
              <a:rPr spc="-137" dirty="0">
                <a:solidFill>
                  <a:prstClr val="black"/>
                </a:solidFill>
              </a:rPr>
              <a:t> </a:t>
            </a:r>
            <a:r>
              <a:rPr dirty="0">
                <a:solidFill>
                  <a:prstClr val="black"/>
                </a:solidFill>
              </a:rPr>
              <a:t>/</a:t>
            </a:r>
            <a:r>
              <a:rPr spc="-116" dirty="0">
                <a:solidFill>
                  <a:prstClr val="black"/>
                </a:solidFill>
              </a:rPr>
              <a:t> </a:t>
            </a:r>
            <a:r>
              <a:rPr spc="-137" dirty="0">
                <a:solidFill>
                  <a:prstClr val="black"/>
                </a:solidFill>
              </a:rPr>
              <a:t>68</a:t>
            </a:r>
          </a:p>
        </p:txBody>
      </p:sp>
      <p:sp>
        <p:nvSpPr>
          <p:cNvPr id="26" name="CasellaDiTesto 25">
            <a:extLst>
              <a:ext uri="{FF2B5EF4-FFF2-40B4-BE49-F238E27FC236}">
                <a16:creationId xmlns:a16="http://schemas.microsoft.com/office/drawing/2014/main" id="{5304C3F2-8AC1-4D31-A908-FF53DDA2B590}"/>
              </a:ext>
            </a:extLst>
          </p:cNvPr>
          <p:cNvSpPr txBox="1"/>
          <p:nvPr/>
        </p:nvSpPr>
        <p:spPr>
          <a:xfrm>
            <a:off x="1142209" y="6581001"/>
            <a:ext cx="7562519" cy="261610"/>
          </a:xfrm>
          <a:prstGeom prst="rect">
            <a:avLst/>
          </a:prstGeom>
          <a:noFill/>
        </p:spPr>
        <p:txBody>
          <a:bodyPr wrap="square" rtlCol="0">
            <a:spAutoFit/>
          </a:bodyPr>
          <a:lstStyle/>
          <a:p>
            <a:r>
              <a:rPr lang="it-IT" sz="1100" dirty="0">
                <a:solidFill>
                  <a:schemeClr val="bg1">
                    <a:lumMod val="65000"/>
                  </a:schemeClr>
                </a:solidFill>
                <a:latin typeface="Arial" panose="020B0604020202020204" pitchFamily="34" charset="0"/>
                <a:cs typeface="Arial" panose="020B0604020202020204" pitchFamily="34" charset="0"/>
              </a:rPr>
              <a:t>Giulia Capestro, Marco Antonio Lanterno, Luca Pedretti, Sanchita Kumari, Mohammed Topiwalla, Valerio Trotta</a:t>
            </a:r>
          </a:p>
        </p:txBody>
      </p:sp>
      <p:sp>
        <p:nvSpPr>
          <p:cNvPr id="27" name="CasellaDiTesto 26">
            <a:extLst>
              <a:ext uri="{FF2B5EF4-FFF2-40B4-BE49-F238E27FC236}">
                <a16:creationId xmlns:a16="http://schemas.microsoft.com/office/drawing/2014/main" id="{148E0604-125A-4EDF-92EB-CF16088A0611}"/>
              </a:ext>
            </a:extLst>
          </p:cNvPr>
          <p:cNvSpPr txBox="1"/>
          <p:nvPr/>
        </p:nvSpPr>
        <p:spPr>
          <a:xfrm>
            <a:off x="11841897" y="6605127"/>
            <a:ext cx="462116" cy="253916"/>
          </a:xfrm>
          <a:prstGeom prst="rect">
            <a:avLst/>
          </a:prstGeom>
          <a:noFill/>
        </p:spPr>
        <p:txBody>
          <a:bodyPr wrap="square" rtlCol="0">
            <a:spAutoFit/>
          </a:bodyPr>
          <a:lstStyle/>
          <a:p>
            <a:r>
              <a:rPr lang="it-IT" sz="1050" dirty="0">
                <a:solidFill>
                  <a:schemeClr val="bg1">
                    <a:lumMod val="50000"/>
                  </a:schemeClr>
                </a:solidFill>
                <a:latin typeface="Arial" panose="020B0604020202020204" pitchFamily="34" charset="0"/>
                <a:cs typeface="Arial" panose="020B0604020202020204" pitchFamily="34" charset="0"/>
              </a:rPr>
              <a:t>2</a:t>
            </a:r>
          </a:p>
        </p:txBody>
      </p:sp>
      <p:pic>
        <p:nvPicPr>
          <p:cNvPr id="11" name="Immagine 10">
            <a:extLst>
              <a:ext uri="{FF2B5EF4-FFF2-40B4-BE49-F238E27FC236}">
                <a16:creationId xmlns:a16="http://schemas.microsoft.com/office/drawing/2014/main" id="{C32B0496-66DA-4152-B575-A1313AFC41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4521" y="2928100"/>
            <a:ext cx="6432332" cy="3467900"/>
          </a:xfrm>
          <a:prstGeom prst="rect">
            <a:avLst/>
          </a:prstGeom>
        </p:spPr>
      </p:pic>
      <p:pic>
        <p:nvPicPr>
          <p:cNvPr id="12" name="Immagine 11">
            <a:extLst>
              <a:ext uri="{FF2B5EF4-FFF2-40B4-BE49-F238E27FC236}">
                <a16:creationId xmlns:a16="http://schemas.microsoft.com/office/drawing/2014/main" id="{2423F81D-64BC-4D6D-8197-C1500F16902B}"/>
              </a:ext>
            </a:extLst>
          </p:cNvPr>
          <p:cNvPicPr>
            <a:picLocks noChangeAspect="1"/>
          </p:cNvPicPr>
          <p:nvPr/>
        </p:nvPicPr>
        <p:blipFill>
          <a:blip r:embed="rId7"/>
          <a:stretch>
            <a:fillRect/>
          </a:stretch>
        </p:blipFill>
        <p:spPr>
          <a:xfrm>
            <a:off x="69175" y="1221488"/>
            <a:ext cx="2311519" cy="3175163"/>
          </a:xfrm>
          <a:prstGeom prst="rect">
            <a:avLst/>
          </a:prstGeom>
        </p:spPr>
      </p:pic>
      <p:pic>
        <p:nvPicPr>
          <p:cNvPr id="13" name="Immagine 12">
            <a:extLst>
              <a:ext uri="{FF2B5EF4-FFF2-40B4-BE49-F238E27FC236}">
                <a16:creationId xmlns:a16="http://schemas.microsoft.com/office/drawing/2014/main" id="{2E56AF4E-148F-43AE-B3BE-BE34D48E8C54}"/>
              </a:ext>
            </a:extLst>
          </p:cNvPr>
          <p:cNvPicPr>
            <a:picLocks noChangeAspect="1"/>
          </p:cNvPicPr>
          <p:nvPr/>
        </p:nvPicPr>
        <p:blipFill>
          <a:blip r:embed="rId8"/>
          <a:stretch>
            <a:fillRect/>
          </a:stretch>
        </p:blipFill>
        <p:spPr>
          <a:xfrm>
            <a:off x="2380694" y="1212641"/>
            <a:ext cx="2406774" cy="3429176"/>
          </a:xfrm>
          <a:prstGeom prst="rect">
            <a:avLst/>
          </a:prstGeom>
        </p:spPr>
      </p:pic>
      <p:sp>
        <p:nvSpPr>
          <p:cNvPr id="16" name="CasellaDiTesto 15">
            <a:extLst>
              <a:ext uri="{FF2B5EF4-FFF2-40B4-BE49-F238E27FC236}">
                <a16:creationId xmlns:a16="http://schemas.microsoft.com/office/drawing/2014/main" id="{888B0283-4E2D-48A6-B1D2-E39DD800F559}"/>
              </a:ext>
            </a:extLst>
          </p:cNvPr>
          <p:cNvSpPr txBox="1"/>
          <p:nvPr/>
        </p:nvSpPr>
        <p:spPr>
          <a:xfrm>
            <a:off x="0" y="4565328"/>
            <a:ext cx="1855433" cy="861774"/>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We can see that </a:t>
            </a:r>
            <a:r>
              <a:rPr lang="en-GB" sz="1000" b="1" dirty="0">
                <a:latin typeface="Arial" panose="020B0604020202020204" pitchFamily="34" charset="0"/>
                <a:cs typeface="Arial" panose="020B0604020202020204" pitchFamily="34" charset="0"/>
              </a:rPr>
              <a:t>Residual Springs</a:t>
            </a:r>
            <a:r>
              <a:rPr lang="en-GB" sz="1000" dirty="0">
                <a:latin typeface="Arial" panose="020B0604020202020204" pitchFamily="34" charset="0"/>
                <a:cs typeface="Arial" panose="020B0604020202020204" pitchFamily="34" charset="0"/>
              </a:rPr>
              <a:t> is the most </a:t>
            </a:r>
            <a:r>
              <a:rPr lang="en-GB" sz="1000" b="1" dirty="0">
                <a:latin typeface="Arial" panose="020B0604020202020204" pitchFamily="34" charset="0"/>
                <a:cs typeface="Arial" panose="020B0604020202020204" pitchFamily="34" charset="0"/>
              </a:rPr>
              <a:t>profitable</a:t>
            </a:r>
            <a:r>
              <a:rPr lang="en-GB" sz="1000" dirty="0">
                <a:latin typeface="Arial" panose="020B0604020202020204" pitchFamily="34" charset="0"/>
                <a:cs typeface="Arial" panose="020B0604020202020204" pitchFamily="34" charset="0"/>
              </a:rPr>
              <a:t> product line. There is one unprofitable product (plugs and Caps</a:t>
            </a:r>
          </a:p>
        </p:txBody>
      </p:sp>
      <p:sp>
        <p:nvSpPr>
          <p:cNvPr id="25" name="CasellaDiTesto 24">
            <a:extLst>
              <a:ext uri="{FF2B5EF4-FFF2-40B4-BE49-F238E27FC236}">
                <a16:creationId xmlns:a16="http://schemas.microsoft.com/office/drawing/2014/main" id="{546A3068-B23E-4A12-9613-DA6C0D8C9D0B}"/>
              </a:ext>
            </a:extLst>
          </p:cNvPr>
          <p:cNvSpPr txBox="1"/>
          <p:nvPr/>
        </p:nvSpPr>
        <p:spPr>
          <a:xfrm>
            <a:off x="2380694" y="4749439"/>
            <a:ext cx="1855433" cy="861774"/>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We can see that some products has low operation costs. This means probably that that line are mainly related to </a:t>
            </a:r>
            <a:r>
              <a:rPr lang="en-GB" sz="1000" b="1" dirty="0">
                <a:latin typeface="Arial" panose="020B0604020202020204" pitchFamily="34" charset="0"/>
                <a:cs typeface="Arial" panose="020B0604020202020204" pitchFamily="34" charset="0"/>
              </a:rPr>
              <a:t>trading</a:t>
            </a:r>
          </a:p>
        </p:txBody>
      </p:sp>
      <p:sp>
        <p:nvSpPr>
          <p:cNvPr id="28" name="CasellaDiTesto 27">
            <a:extLst>
              <a:ext uri="{FF2B5EF4-FFF2-40B4-BE49-F238E27FC236}">
                <a16:creationId xmlns:a16="http://schemas.microsoft.com/office/drawing/2014/main" id="{F78A58BC-030A-42F4-971A-05C7A62831DE}"/>
              </a:ext>
            </a:extLst>
          </p:cNvPr>
          <p:cNvSpPr txBox="1"/>
          <p:nvPr/>
        </p:nvSpPr>
        <p:spPr>
          <a:xfrm>
            <a:off x="6089961" y="1947295"/>
            <a:ext cx="1855433" cy="861774"/>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We can see that some products has low operation costs. This means probably that that line are mainly related to </a:t>
            </a:r>
            <a:r>
              <a:rPr lang="en-GB" sz="1000" b="1" dirty="0">
                <a:latin typeface="Arial" panose="020B0604020202020204" pitchFamily="34" charset="0"/>
                <a:cs typeface="Arial" panose="020B0604020202020204" pitchFamily="34" charset="0"/>
              </a:rPr>
              <a:t>trading</a:t>
            </a:r>
          </a:p>
        </p:txBody>
      </p:sp>
    </p:spTree>
    <p:extLst>
      <p:ext uri="{BB962C8B-B14F-4D97-AF65-F5344CB8AC3E}">
        <p14:creationId xmlns:p14="http://schemas.microsoft.com/office/powerpoint/2010/main" val="1252241785"/>
      </p:ext>
    </p:extLst>
  </p:cSld>
  <p:clrMapOvr>
    <a:masterClrMapping/>
  </p:clrMapOvr>
  <p:transition>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83" y="237091"/>
            <a:ext cx="12173957" cy="0"/>
          </a:xfrm>
          <a:custGeom>
            <a:avLst/>
            <a:gdLst/>
            <a:ahLst/>
            <a:cxnLst/>
            <a:rect l="l" t="t" r="r" b="b"/>
            <a:pathLst>
              <a:path w="5760085">
                <a:moveTo>
                  <a:pt x="0" y="0"/>
                </a:moveTo>
                <a:lnTo>
                  <a:pt x="5759996" y="0"/>
                </a:lnTo>
              </a:path>
            </a:pathLst>
          </a:custGeom>
          <a:ln w="5054">
            <a:solidFill>
              <a:srgbClr val="000000"/>
            </a:solidFill>
          </a:ln>
        </p:spPr>
        <p:txBody>
          <a:bodyPr wrap="square" lIns="0" tIns="0" rIns="0" bIns="0" rtlCol="0"/>
          <a:lstStyle/>
          <a:p>
            <a:pPr defTabSz="1932584"/>
            <a:endParaRPr sz="3804">
              <a:solidFill>
                <a:prstClr val="black"/>
              </a:solidFill>
              <a:latin typeface="Calibri"/>
            </a:endParaRPr>
          </a:p>
        </p:txBody>
      </p:sp>
      <p:sp>
        <p:nvSpPr>
          <p:cNvPr id="3" name="object 3"/>
          <p:cNvSpPr txBox="1">
            <a:spLocks noGrp="1"/>
          </p:cNvSpPr>
          <p:nvPr>
            <p:ph type="title"/>
          </p:nvPr>
        </p:nvSpPr>
        <p:spPr>
          <a:xfrm>
            <a:off x="2983" y="417864"/>
            <a:ext cx="12173957" cy="496213"/>
          </a:xfrm>
          <a:prstGeom prst="rect">
            <a:avLst/>
          </a:prstGeom>
          <a:solidFill>
            <a:srgbClr val="F2F2F2"/>
          </a:solidFill>
        </p:spPr>
        <p:txBody>
          <a:bodyPr vert="horz" wrap="square" lIns="0" tIns="107366" rIns="0" bIns="0" rtlCol="0">
            <a:spAutoFit/>
          </a:bodyPr>
          <a:lstStyle/>
          <a:p>
            <a:pPr marL="228152">
              <a:spcBef>
                <a:spcPts val="845"/>
              </a:spcBef>
            </a:pPr>
            <a:r>
              <a:rPr lang="it-IT" sz="2800" dirty="0">
                <a:solidFill>
                  <a:srgbClr val="C00000"/>
                </a:solidFill>
                <a:latin typeface="Arial" panose="020B0604020202020204" pitchFamily="34" charset="0"/>
                <a:cs typeface="Arial" panose="020B0604020202020204" pitchFamily="34" charset="0"/>
              </a:rPr>
              <a:t>Business Model (Cost </a:t>
            </a:r>
            <a:r>
              <a:rPr lang="en-GB" sz="2800" dirty="0">
                <a:solidFill>
                  <a:srgbClr val="C00000"/>
                </a:solidFill>
                <a:latin typeface="Arial" panose="020B0604020202020204" pitchFamily="34" charset="0"/>
                <a:cs typeface="Arial" panose="020B0604020202020204" pitchFamily="34" charset="0"/>
              </a:rPr>
              <a:t>Prospective</a:t>
            </a:r>
            <a:r>
              <a:rPr lang="it-IT" sz="2800" dirty="0">
                <a:solidFill>
                  <a:srgbClr val="C00000"/>
                </a:solidFill>
                <a:latin typeface="Arial" panose="020B0604020202020204" pitchFamily="34" charset="0"/>
                <a:cs typeface="Arial" panose="020B0604020202020204" pitchFamily="34" charset="0"/>
              </a:rPr>
              <a:t>)</a:t>
            </a:r>
            <a:endParaRPr sz="2800" dirty="0">
              <a:solidFill>
                <a:srgbClr val="C00000"/>
              </a:solidFill>
              <a:latin typeface="Arial" panose="020B0604020202020204" pitchFamily="34" charset="0"/>
              <a:cs typeface="Arial" panose="020B0604020202020204" pitchFamily="34" charset="0"/>
            </a:endParaRPr>
          </a:p>
        </p:txBody>
      </p:sp>
      <p:sp>
        <p:nvSpPr>
          <p:cNvPr id="14" name="object 14"/>
          <p:cNvSpPr/>
          <p:nvPr/>
        </p:nvSpPr>
        <p:spPr>
          <a:xfrm>
            <a:off x="1553534" y="4802264"/>
            <a:ext cx="146151" cy="146151"/>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5" name="object 15"/>
          <p:cNvSpPr/>
          <p:nvPr/>
        </p:nvSpPr>
        <p:spPr>
          <a:xfrm>
            <a:off x="2307619" y="5318802"/>
            <a:ext cx="146151" cy="146151"/>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7" name="object 17"/>
          <p:cNvSpPr/>
          <p:nvPr/>
        </p:nvSpPr>
        <p:spPr>
          <a:xfrm>
            <a:off x="764181" y="5907168"/>
            <a:ext cx="181421" cy="181421"/>
          </a:xfrm>
          <a:prstGeom prst="rect">
            <a:avLst/>
          </a:prstGeom>
          <a:blipFill>
            <a:blip r:embed="rId5"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9" name="object 19"/>
          <p:cNvSpPr/>
          <p:nvPr/>
        </p:nvSpPr>
        <p:spPr>
          <a:xfrm>
            <a:off x="1116260" y="6591437"/>
            <a:ext cx="10956695" cy="0"/>
          </a:xfrm>
          <a:custGeom>
            <a:avLst/>
            <a:gdLst/>
            <a:ahLst/>
            <a:cxnLst/>
            <a:rect l="l" t="t" r="r" b="b"/>
            <a:pathLst>
              <a:path w="5184140">
                <a:moveTo>
                  <a:pt x="0" y="0"/>
                </a:moveTo>
                <a:lnTo>
                  <a:pt x="5183962" y="0"/>
                </a:lnTo>
              </a:path>
            </a:pathLst>
          </a:custGeom>
          <a:ln w="3797">
            <a:solidFill>
              <a:srgbClr val="000000"/>
            </a:solidFill>
          </a:ln>
        </p:spPr>
        <p:txBody>
          <a:bodyPr wrap="square" lIns="0" tIns="0" rIns="0" bIns="0" rtlCol="0"/>
          <a:lstStyle/>
          <a:p>
            <a:pPr defTabSz="1932584"/>
            <a:endParaRPr sz="3804">
              <a:solidFill>
                <a:prstClr val="black"/>
              </a:solidFill>
              <a:latin typeface="Calibri"/>
            </a:endParaRPr>
          </a:p>
        </p:txBody>
      </p:sp>
      <p:sp>
        <p:nvSpPr>
          <p:cNvPr id="20" name="object 20"/>
          <p:cNvSpPr/>
          <p:nvPr/>
        </p:nvSpPr>
        <p:spPr>
          <a:xfrm>
            <a:off x="155147" y="6396000"/>
            <a:ext cx="987063" cy="380428"/>
          </a:xfrm>
          <a:prstGeom prst="rect">
            <a:avLst/>
          </a:prstGeom>
          <a:blipFill>
            <a:blip r:embed="rId6"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21" name="object 21"/>
          <p:cNvSpPr/>
          <p:nvPr/>
        </p:nvSpPr>
        <p:spPr>
          <a:xfrm>
            <a:off x="10959301" y="6615996"/>
            <a:ext cx="1218604" cy="232179"/>
          </a:xfrm>
          <a:custGeom>
            <a:avLst/>
            <a:gdLst/>
            <a:ahLst/>
            <a:cxnLst/>
            <a:rect l="l" t="t" r="r" b="b"/>
            <a:pathLst>
              <a:path w="576579" h="109855">
                <a:moveTo>
                  <a:pt x="0" y="109651"/>
                </a:moveTo>
                <a:lnTo>
                  <a:pt x="576033" y="109651"/>
                </a:lnTo>
                <a:lnTo>
                  <a:pt x="576033" y="0"/>
                </a:lnTo>
                <a:lnTo>
                  <a:pt x="0" y="0"/>
                </a:lnTo>
                <a:lnTo>
                  <a:pt x="0" y="109651"/>
                </a:lnTo>
                <a:close/>
              </a:path>
            </a:pathLst>
          </a:custGeom>
          <a:solidFill>
            <a:srgbClr val="FFFFFF"/>
          </a:solidFill>
        </p:spPr>
        <p:txBody>
          <a:bodyPr wrap="square" lIns="0" tIns="0" rIns="0" bIns="0" rtlCol="0"/>
          <a:lstStyle/>
          <a:p>
            <a:pPr defTabSz="1932584"/>
            <a:endParaRPr sz="3804">
              <a:solidFill>
                <a:prstClr val="black"/>
              </a:solidFill>
              <a:latin typeface="Calibri"/>
            </a:endParaRPr>
          </a:p>
        </p:txBody>
      </p:sp>
      <p:sp>
        <p:nvSpPr>
          <p:cNvPr id="22" name="object 22"/>
          <p:cNvSpPr txBox="1">
            <a:spLocks noGrp="1"/>
          </p:cNvSpPr>
          <p:nvPr>
            <p:ph type="sldNum" sz="quarter" idx="7"/>
          </p:nvPr>
        </p:nvSpPr>
        <p:spPr>
          <a:xfrm>
            <a:off x="24171077" y="13491472"/>
            <a:ext cx="1634611" cy="436218"/>
          </a:xfrm>
          <a:prstGeom prst="rect">
            <a:avLst/>
          </a:prstGeom>
        </p:spPr>
        <p:txBody>
          <a:bodyPr vert="horz" wrap="square" lIns="0" tIns="50999" rIns="0" bIns="0" rtlCol="0">
            <a:spAutoFit/>
          </a:bodyPr>
          <a:lstStyle/>
          <a:p>
            <a:pPr marR="10737" algn="r" defTabSz="1932584">
              <a:lnSpc>
                <a:spcPts val="1469"/>
              </a:lnSpc>
              <a:spcBef>
                <a:spcPts val="402"/>
              </a:spcBef>
            </a:pPr>
            <a:r>
              <a:rPr spc="-32" dirty="0">
                <a:solidFill>
                  <a:prstClr val="black"/>
                </a:solidFill>
              </a:rPr>
              <a:t>,</a:t>
            </a:r>
          </a:p>
          <a:p>
            <a:pPr marL="53683" defTabSz="1932584">
              <a:lnSpc>
                <a:spcPts val="1469"/>
              </a:lnSpc>
            </a:pPr>
            <a:fld id="{81D60167-4931-47E6-BA6A-407CBD079E47}" type="slidenum">
              <a:rPr spc="-137" dirty="0">
                <a:solidFill>
                  <a:prstClr val="black"/>
                </a:solidFill>
              </a:rPr>
              <a:pPr marL="53683" defTabSz="1932584">
                <a:lnSpc>
                  <a:spcPts val="1469"/>
                </a:lnSpc>
              </a:pPr>
              <a:t>3</a:t>
            </a:fld>
            <a:r>
              <a:rPr spc="-137" dirty="0">
                <a:solidFill>
                  <a:prstClr val="black"/>
                </a:solidFill>
              </a:rPr>
              <a:t> </a:t>
            </a:r>
            <a:r>
              <a:rPr dirty="0">
                <a:solidFill>
                  <a:prstClr val="black"/>
                </a:solidFill>
              </a:rPr>
              <a:t>/</a:t>
            </a:r>
            <a:r>
              <a:rPr spc="-116" dirty="0">
                <a:solidFill>
                  <a:prstClr val="black"/>
                </a:solidFill>
              </a:rPr>
              <a:t> </a:t>
            </a:r>
            <a:r>
              <a:rPr spc="-137" dirty="0">
                <a:solidFill>
                  <a:prstClr val="black"/>
                </a:solidFill>
              </a:rPr>
              <a:t>68</a:t>
            </a:r>
          </a:p>
        </p:txBody>
      </p:sp>
      <p:sp>
        <p:nvSpPr>
          <p:cNvPr id="26" name="CasellaDiTesto 25">
            <a:extLst>
              <a:ext uri="{FF2B5EF4-FFF2-40B4-BE49-F238E27FC236}">
                <a16:creationId xmlns:a16="http://schemas.microsoft.com/office/drawing/2014/main" id="{5304C3F2-8AC1-4D31-A908-FF53DDA2B590}"/>
              </a:ext>
            </a:extLst>
          </p:cNvPr>
          <p:cNvSpPr txBox="1"/>
          <p:nvPr/>
        </p:nvSpPr>
        <p:spPr>
          <a:xfrm>
            <a:off x="1142209" y="6581001"/>
            <a:ext cx="7562519" cy="261610"/>
          </a:xfrm>
          <a:prstGeom prst="rect">
            <a:avLst/>
          </a:prstGeom>
          <a:noFill/>
        </p:spPr>
        <p:txBody>
          <a:bodyPr wrap="square" rtlCol="0">
            <a:spAutoFit/>
          </a:bodyPr>
          <a:lstStyle/>
          <a:p>
            <a:r>
              <a:rPr lang="it-IT" sz="1100" dirty="0">
                <a:solidFill>
                  <a:schemeClr val="bg1">
                    <a:lumMod val="65000"/>
                  </a:schemeClr>
                </a:solidFill>
                <a:latin typeface="Arial" panose="020B0604020202020204" pitchFamily="34" charset="0"/>
                <a:cs typeface="Arial" panose="020B0604020202020204" pitchFamily="34" charset="0"/>
              </a:rPr>
              <a:t>Giulia Capestro, Marco Antonio Lanterno, Luca Pedretti, Sanchita Kumari, Mohammed Topiwalla, Valerio Trotta</a:t>
            </a:r>
          </a:p>
        </p:txBody>
      </p:sp>
      <p:sp>
        <p:nvSpPr>
          <p:cNvPr id="27" name="CasellaDiTesto 26">
            <a:extLst>
              <a:ext uri="{FF2B5EF4-FFF2-40B4-BE49-F238E27FC236}">
                <a16:creationId xmlns:a16="http://schemas.microsoft.com/office/drawing/2014/main" id="{148E0604-125A-4EDF-92EB-CF16088A0611}"/>
              </a:ext>
            </a:extLst>
          </p:cNvPr>
          <p:cNvSpPr txBox="1"/>
          <p:nvPr/>
        </p:nvSpPr>
        <p:spPr>
          <a:xfrm>
            <a:off x="11841897" y="6605127"/>
            <a:ext cx="462116" cy="253916"/>
          </a:xfrm>
          <a:prstGeom prst="rect">
            <a:avLst/>
          </a:prstGeom>
          <a:noFill/>
        </p:spPr>
        <p:txBody>
          <a:bodyPr wrap="square" rtlCol="0">
            <a:spAutoFit/>
          </a:bodyPr>
          <a:lstStyle/>
          <a:p>
            <a:r>
              <a:rPr lang="it-IT" sz="1050" dirty="0">
                <a:solidFill>
                  <a:schemeClr val="bg1">
                    <a:lumMod val="50000"/>
                  </a:schemeClr>
                </a:solidFill>
                <a:latin typeface="Arial" panose="020B0604020202020204" pitchFamily="34" charset="0"/>
                <a:cs typeface="Arial" panose="020B0604020202020204" pitchFamily="34" charset="0"/>
              </a:rPr>
              <a:t>3</a:t>
            </a:r>
          </a:p>
        </p:txBody>
      </p:sp>
      <p:sp>
        <p:nvSpPr>
          <p:cNvPr id="4" name="CasellaDiTesto 3">
            <a:extLst>
              <a:ext uri="{FF2B5EF4-FFF2-40B4-BE49-F238E27FC236}">
                <a16:creationId xmlns:a16="http://schemas.microsoft.com/office/drawing/2014/main" id="{12482A9F-4FDF-44FF-908E-27B0C8C76DB6}"/>
              </a:ext>
            </a:extLst>
          </p:cNvPr>
          <p:cNvSpPr txBox="1"/>
          <p:nvPr/>
        </p:nvSpPr>
        <p:spPr>
          <a:xfrm>
            <a:off x="5601011" y="4952"/>
            <a:ext cx="888689" cy="261610"/>
          </a:xfrm>
          <a:prstGeom prst="rect">
            <a:avLst/>
          </a:prstGeom>
          <a:noFill/>
        </p:spPr>
        <p:txBody>
          <a:bodyPr wrap="square" rtlCol="0">
            <a:spAutoFit/>
          </a:bodyPr>
          <a:lstStyle/>
          <a:p>
            <a:r>
              <a:rPr lang="it-IT" sz="1100" dirty="0">
                <a:solidFill>
                  <a:schemeClr val="bg1">
                    <a:lumMod val="65000"/>
                  </a:schemeClr>
                </a:solidFill>
                <a:latin typeface="Arial" panose="020B0604020202020204" pitchFamily="34" charset="0"/>
                <a:cs typeface="Arial" panose="020B0604020202020204" pitchFamily="34" charset="0"/>
              </a:rPr>
              <a:t>Framework</a:t>
            </a:r>
            <a:endParaRPr lang="it-IT" sz="1200" dirty="0">
              <a:solidFill>
                <a:schemeClr val="bg1">
                  <a:lumMod val="65000"/>
                </a:schemeClr>
              </a:solidFill>
              <a:latin typeface="Arial" panose="020B0604020202020204" pitchFamily="34" charset="0"/>
              <a:cs typeface="Arial" panose="020B0604020202020204" pitchFamily="34" charset="0"/>
            </a:endParaRPr>
          </a:p>
        </p:txBody>
      </p:sp>
      <p:graphicFrame>
        <p:nvGraphicFramePr>
          <p:cNvPr id="16" name="Diagramma 15">
            <a:extLst>
              <a:ext uri="{FF2B5EF4-FFF2-40B4-BE49-F238E27FC236}">
                <a16:creationId xmlns:a16="http://schemas.microsoft.com/office/drawing/2014/main" id="{8D6DEE4E-6108-4F30-A36F-83C4E9CB88FC}"/>
              </a:ext>
            </a:extLst>
          </p:cNvPr>
          <p:cNvGraphicFramePr/>
          <p:nvPr>
            <p:extLst>
              <p:ext uri="{D42A27DB-BD31-4B8C-83A1-F6EECF244321}">
                <p14:modId xmlns:p14="http://schemas.microsoft.com/office/powerpoint/2010/main" val="2551148460"/>
              </p:ext>
            </p:extLst>
          </p:nvPr>
        </p:nvGraphicFramePr>
        <p:xfrm>
          <a:off x="93486" y="1108482"/>
          <a:ext cx="11938000" cy="24989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5" name="Immagine 4">
            <a:extLst>
              <a:ext uri="{FF2B5EF4-FFF2-40B4-BE49-F238E27FC236}">
                <a16:creationId xmlns:a16="http://schemas.microsoft.com/office/drawing/2014/main" id="{B3723117-AA05-4A49-B57C-49BA32E13CD5}"/>
              </a:ext>
            </a:extLst>
          </p:cNvPr>
          <p:cNvPicPr>
            <a:picLocks noChangeAspect="1"/>
          </p:cNvPicPr>
          <p:nvPr/>
        </p:nvPicPr>
        <p:blipFill>
          <a:blip r:embed="rId12"/>
          <a:stretch>
            <a:fillRect/>
          </a:stretch>
        </p:blipFill>
        <p:spPr>
          <a:xfrm>
            <a:off x="93486" y="3662472"/>
            <a:ext cx="6367081" cy="2635809"/>
          </a:xfrm>
          <a:prstGeom prst="rect">
            <a:avLst/>
          </a:prstGeom>
        </p:spPr>
      </p:pic>
      <p:sp>
        <p:nvSpPr>
          <p:cNvPr id="18" name="CasellaDiTesto 17">
            <a:extLst>
              <a:ext uri="{FF2B5EF4-FFF2-40B4-BE49-F238E27FC236}">
                <a16:creationId xmlns:a16="http://schemas.microsoft.com/office/drawing/2014/main" id="{FFBF0962-1213-49C4-80E5-CDAB0643B4FA}"/>
              </a:ext>
            </a:extLst>
          </p:cNvPr>
          <p:cNvSpPr txBox="1"/>
          <p:nvPr/>
        </p:nvSpPr>
        <p:spPr>
          <a:xfrm>
            <a:off x="6489700" y="3662472"/>
            <a:ext cx="5304713" cy="1477328"/>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rPr>
              <a:t>This is the </a:t>
            </a:r>
            <a:r>
              <a:rPr lang="en-GB" sz="1000" b="1" dirty="0">
                <a:latin typeface="Arial" panose="020B0604020202020204" pitchFamily="34" charset="0"/>
                <a:cs typeface="Arial" panose="020B0604020202020204" pitchFamily="34" charset="0"/>
              </a:rPr>
              <a:t>decomposition</a:t>
            </a:r>
            <a:r>
              <a:rPr lang="en-GB" sz="1000" dirty="0">
                <a:latin typeface="Arial" panose="020B0604020202020204" pitchFamily="34" charset="0"/>
                <a:cs typeface="Arial" panose="020B0604020202020204" pitchFamily="34" charset="0"/>
              </a:rPr>
              <a:t> of the cost accounting method of the company.</a:t>
            </a:r>
          </a:p>
          <a:p>
            <a:r>
              <a:rPr lang="en-GB" sz="1000" dirty="0">
                <a:latin typeface="Arial" panose="020B0604020202020204" pitchFamily="34" charset="0"/>
                <a:cs typeface="Arial" panose="020B0604020202020204" pitchFamily="34" charset="0"/>
              </a:rPr>
              <a:t>In the following slides we try to find cost drivers for each activity through</a:t>
            </a:r>
            <a:r>
              <a:rPr lang="en-GB" sz="1000" b="1" dirty="0">
                <a:latin typeface="Arial" panose="020B0604020202020204" pitchFamily="34" charset="0"/>
                <a:cs typeface="Arial" panose="020B0604020202020204" pitchFamily="34" charset="0"/>
              </a:rPr>
              <a:t> multiple linear</a:t>
            </a:r>
            <a:r>
              <a:rPr lang="en-GB" sz="1000" dirty="0">
                <a:latin typeface="Arial" panose="020B0604020202020204" pitchFamily="34" charset="0"/>
                <a:cs typeface="Arial" panose="020B0604020202020204" pitchFamily="34" charset="0"/>
              </a:rPr>
              <a:t> </a:t>
            </a:r>
            <a:r>
              <a:rPr lang="en-GB" sz="1000" b="1" dirty="0">
                <a:latin typeface="Arial" panose="020B0604020202020204" pitchFamily="34" charset="0"/>
                <a:cs typeface="Arial" panose="020B0604020202020204" pitchFamily="34" charset="0"/>
              </a:rPr>
              <a:t>regressions</a:t>
            </a:r>
            <a:r>
              <a:rPr lang="en-GB" sz="1000" dirty="0">
                <a:latin typeface="Arial" panose="020B0604020202020204" pitchFamily="34" charset="0"/>
                <a:cs typeface="Arial" panose="020B0604020202020204" pitchFamily="34" charset="0"/>
              </a:rPr>
              <a:t>.</a:t>
            </a:r>
          </a:p>
          <a:p>
            <a:r>
              <a:rPr lang="en-GB" sz="1000" dirty="0">
                <a:latin typeface="Arial" panose="020B0604020202020204" pitchFamily="34" charset="0"/>
                <a:cs typeface="Arial" panose="020B0604020202020204" pitchFamily="34" charset="0"/>
              </a:rPr>
              <a:t>Our approach to identify relations between cost drivers and activities is to consider just the activities that have an </a:t>
            </a:r>
            <a:r>
              <a:rPr lang="en-GB" sz="1000" b="1" dirty="0">
                <a:latin typeface="Arial" panose="020B0604020202020204" pitchFamily="34" charset="0"/>
                <a:cs typeface="Arial" panose="020B0604020202020204" pitchFamily="34" charset="0"/>
              </a:rPr>
              <a:t>impact</a:t>
            </a:r>
            <a:r>
              <a:rPr lang="en-GB" sz="1000" dirty="0">
                <a:latin typeface="Arial" panose="020B0604020202020204" pitchFamily="34" charset="0"/>
                <a:cs typeface="Arial" panose="020B0604020202020204" pitchFamily="34" charset="0"/>
              </a:rPr>
              <a:t> on the </a:t>
            </a:r>
            <a:r>
              <a:rPr lang="en-GB" sz="1000" b="1" dirty="0">
                <a:latin typeface="Arial" panose="020B0604020202020204" pitchFamily="34" charset="0"/>
                <a:cs typeface="Arial" panose="020B0604020202020204" pitchFamily="34" charset="0"/>
              </a:rPr>
              <a:t>total overheads</a:t>
            </a:r>
            <a:r>
              <a:rPr lang="en-GB" sz="1000" dirty="0">
                <a:latin typeface="Arial" panose="020B0604020202020204" pitchFamily="34" charset="0"/>
                <a:cs typeface="Arial" panose="020B0604020202020204" pitchFamily="34" charset="0"/>
              </a:rPr>
              <a:t>. In each regression we consider as dependent variable an activity and as regressors all the possible </a:t>
            </a:r>
            <a:r>
              <a:rPr lang="en-GB" sz="1000" b="1" dirty="0">
                <a:latin typeface="Arial" panose="020B0604020202020204" pitchFamily="34" charset="0"/>
                <a:cs typeface="Arial" panose="020B0604020202020204" pitchFamily="34" charset="0"/>
              </a:rPr>
              <a:t>cost drivers </a:t>
            </a:r>
            <a:r>
              <a:rPr lang="en-GB" sz="1000" dirty="0">
                <a:latin typeface="Arial" panose="020B0604020202020204" pitchFamily="34" charset="0"/>
                <a:cs typeface="Arial" panose="020B0604020202020204" pitchFamily="34" charset="0"/>
              </a:rPr>
              <a:t>(N°</a:t>
            </a:r>
            <a:r>
              <a:rPr lang="en-US" sz="1000" dirty="0">
                <a:latin typeface="Arial" panose="020B0604020202020204" pitchFamily="34" charset="0"/>
                <a:cs typeface="Arial" panose="020B0604020202020204" pitchFamily="34" charset="0"/>
              </a:rPr>
              <a:t>Parts, Assembly Labor Minutes, Machinery Minutes, Number of Deliveries, Average Delivery Batch Size units) with some </a:t>
            </a:r>
            <a:r>
              <a:rPr lang="en-US" sz="1000" b="1" dirty="0">
                <a:latin typeface="Arial" panose="020B0604020202020204" pitchFamily="34" charset="0"/>
                <a:cs typeface="Arial" panose="020B0604020202020204" pitchFamily="34" charset="0"/>
              </a:rPr>
              <a:t>control variables </a:t>
            </a:r>
            <a:r>
              <a:rPr lang="en-US" sz="1000" dirty="0">
                <a:latin typeface="Arial" panose="020B0604020202020204" pitchFamily="34" charset="0"/>
                <a:cs typeface="Arial" panose="020B0604020202020204" pitchFamily="34" charset="0"/>
              </a:rPr>
              <a:t>categorized (Plant, Product Line, Turnover Range and Customer Class)</a:t>
            </a:r>
            <a:endParaRPr lang="en-GB" sz="1000" dirty="0">
              <a:latin typeface="Arial" panose="020B0604020202020204" pitchFamily="34" charset="0"/>
              <a:cs typeface="Arial" panose="020B0604020202020204" pitchFamily="34" charset="0"/>
            </a:endParaRPr>
          </a:p>
        </p:txBody>
      </p:sp>
      <p:graphicFrame>
        <p:nvGraphicFramePr>
          <p:cNvPr id="7" name="Oggetto 6">
            <a:extLst>
              <a:ext uri="{FF2B5EF4-FFF2-40B4-BE49-F238E27FC236}">
                <a16:creationId xmlns:a16="http://schemas.microsoft.com/office/drawing/2014/main" id="{0D36BCCA-AF21-4161-8C99-04B6B649FF39}"/>
              </a:ext>
            </a:extLst>
          </p:cNvPr>
          <p:cNvGraphicFramePr>
            <a:graphicFrameLocks noChangeAspect="1"/>
          </p:cNvGraphicFramePr>
          <p:nvPr>
            <p:extLst>
              <p:ext uri="{D42A27DB-BD31-4B8C-83A1-F6EECF244321}">
                <p14:modId xmlns:p14="http://schemas.microsoft.com/office/powerpoint/2010/main" val="1925421981"/>
              </p:ext>
            </p:extLst>
          </p:nvPr>
        </p:nvGraphicFramePr>
        <p:xfrm>
          <a:off x="7606715" y="4972696"/>
          <a:ext cx="1714500" cy="479425"/>
        </p:xfrm>
        <a:graphic>
          <a:graphicData uri="http://schemas.openxmlformats.org/presentationml/2006/ole">
            <mc:AlternateContent xmlns:mc="http://schemas.openxmlformats.org/markup-compatibility/2006">
              <mc:Choice xmlns:v="urn:schemas-microsoft-com:vml" Requires="v">
                <p:oleObj spid="_x0000_s2054" name="Oggetto shell Packager" showAsIcon="1" r:id="rId13" imgW="1715040" imgH="478800" progId="Package">
                  <p:embed/>
                </p:oleObj>
              </mc:Choice>
              <mc:Fallback>
                <p:oleObj name="Oggetto shell Packager" showAsIcon="1" r:id="rId13" imgW="1715040" imgH="478800" progId="Package">
                  <p:embed/>
                  <p:pic>
                    <p:nvPicPr>
                      <p:cNvPr id="0" name=""/>
                      <p:cNvPicPr/>
                      <p:nvPr/>
                    </p:nvPicPr>
                    <p:blipFill>
                      <a:blip r:embed="rId14"/>
                      <a:stretch>
                        <a:fillRect/>
                      </a:stretch>
                    </p:blipFill>
                    <p:spPr>
                      <a:xfrm>
                        <a:off x="7606715" y="4972696"/>
                        <a:ext cx="1714500" cy="479425"/>
                      </a:xfrm>
                      <a:prstGeom prst="rect">
                        <a:avLst/>
                      </a:prstGeom>
                    </p:spPr>
                  </p:pic>
                </p:oleObj>
              </mc:Fallback>
            </mc:AlternateContent>
          </a:graphicData>
        </a:graphic>
      </p:graphicFrame>
    </p:spTree>
    <p:extLst>
      <p:ext uri="{BB962C8B-B14F-4D97-AF65-F5344CB8AC3E}">
        <p14:creationId xmlns:p14="http://schemas.microsoft.com/office/powerpoint/2010/main" val="2057433618"/>
      </p:ext>
    </p:extLst>
  </p:cSld>
  <p:clrMapOvr>
    <a:masterClrMapping/>
  </p:clrMapOvr>
  <p:transition>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83" y="237091"/>
            <a:ext cx="12173957" cy="0"/>
          </a:xfrm>
          <a:custGeom>
            <a:avLst/>
            <a:gdLst/>
            <a:ahLst/>
            <a:cxnLst/>
            <a:rect l="l" t="t" r="r" b="b"/>
            <a:pathLst>
              <a:path w="5760085">
                <a:moveTo>
                  <a:pt x="0" y="0"/>
                </a:moveTo>
                <a:lnTo>
                  <a:pt x="5759996" y="0"/>
                </a:lnTo>
              </a:path>
            </a:pathLst>
          </a:custGeom>
          <a:ln w="5054">
            <a:solidFill>
              <a:srgbClr val="000000"/>
            </a:solidFill>
          </a:ln>
        </p:spPr>
        <p:txBody>
          <a:bodyPr wrap="square" lIns="0" tIns="0" rIns="0" bIns="0" rtlCol="0"/>
          <a:lstStyle/>
          <a:p>
            <a:pPr defTabSz="1932584"/>
            <a:endParaRPr sz="3804">
              <a:solidFill>
                <a:prstClr val="black"/>
              </a:solidFill>
              <a:latin typeface="Calibri"/>
            </a:endParaRPr>
          </a:p>
        </p:txBody>
      </p:sp>
      <p:sp>
        <p:nvSpPr>
          <p:cNvPr id="3" name="object 3"/>
          <p:cNvSpPr txBox="1">
            <a:spLocks noGrp="1"/>
          </p:cNvSpPr>
          <p:nvPr>
            <p:ph type="title"/>
          </p:nvPr>
        </p:nvSpPr>
        <p:spPr>
          <a:xfrm>
            <a:off x="2983" y="417864"/>
            <a:ext cx="12173957" cy="496213"/>
          </a:xfrm>
          <a:prstGeom prst="rect">
            <a:avLst/>
          </a:prstGeom>
          <a:solidFill>
            <a:srgbClr val="F2F2F2"/>
          </a:solidFill>
        </p:spPr>
        <p:txBody>
          <a:bodyPr vert="horz" wrap="square" lIns="0" tIns="107366" rIns="0" bIns="0" rtlCol="0">
            <a:spAutoFit/>
          </a:bodyPr>
          <a:lstStyle/>
          <a:p>
            <a:pPr marL="228152">
              <a:spcBef>
                <a:spcPts val="845"/>
              </a:spcBef>
            </a:pPr>
            <a:r>
              <a:rPr lang="it-IT" sz="2800" dirty="0">
                <a:solidFill>
                  <a:srgbClr val="C00000"/>
                </a:solidFill>
                <a:latin typeface="Arial" panose="020B0604020202020204" pitchFamily="34" charset="0"/>
                <a:cs typeface="Arial" panose="020B0604020202020204" pitchFamily="34" charset="0"/>
              </a:rPr>
              <a:t>Total Cost of Distribution</a:t>
            </a:r>
            <a:endParaRPr sz="2800" dirty="0">
              <a:solidFill>
                <a:srgbClr val="C00000"/>
              </a:solidFill>
              <a:latin typeface="Arial" panose="020B0604020202020204" pitchFamily="34" charset="0"/>
              <a:cs typeface="Arial" panose="020B0604020202020204" pitchFamily="34" charset="0"/>
            </a:endParaRPr>
          </a:p>
        </p:txBody>
      </p:sp>
      <p:sp>
        <p:nvSpPr>
          <p:cNvPr id="14" name="object 14"/>
          <p:cNvSpPr/>
          <p:nvPr/>
        </p:nvSpPr>
        <p:spPr>
          <a:xfrm>
            <a:off x="1553534" y="4802264"/>
            <a:ext cx="146151" cy="146151"/>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5" name="object 15"/>
          <p:cNvSpPr/>
          <p:nvPr/>
        </p:nvSpPr>
        <p:spPr>
          <a:xfrm>
            <a:off x="2307619" y="5318802"/>
            <a:ext cx="146151" cy="146151"/>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7" name="object 17"/>
          <p:cNvSpPr/>
          <p:nvPr/>
        </p:nvSpPr>
        <p:spPr>
          <a:xfrm>
            <a:off x="764181" y="5907168"/>
            <a:ext cx="181421" cy="181421"/>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9" name="object 19"/>
          <p:cNvSpPr/>
          <p:nvPr/>
        </p:nvSpPr>
        <p:spPr>
          <a:xfrm>
            <a:off x="1116260" y="6591437"/>
            <a:ext cx="10956695" cy="0"/>
          </a:xfrm>
          <a:custGeom>
            <a:avLst/>
            <a:gdLst/>
            <a:ahLst/>
            <a:cxnLst/>
            <a:rect l="l" t="t" r="r" b="b"/>
            <a:pathLst>
              <a:path w="5184140">
                <a:moveTo>
                  <a:pt x="0" y="0"/>
                </a:moveTo>
                <a:lnTo>
                  <a:pt x="5183962" y="0"/>
                </a:lnTo>
              </a:path>
            </a:pathLst>
          </a:custGeom>
          <a:ln w="3797">
            <a:solidFill>
              <a:srgbClr val="000000"/>
            </a:solidFill>
          </a:ln>
        </p:spPr>
        <p:txBody>
          <a:bodyPr wrap="square" lIns="0" tIns="0" rIns="0" bIns="0" rtlCol="0"/>
          <a:lstStyle/>
          <a:p>
            <a:pPr defTabSz="1932584"/>
            <a:endParaRPr sz="3804">
              <a:solidFill>
                <a:prstClr val="black"/>
              </a:solidFill>
              <a:latin typeface="Calibri"/>
            </a:endParaRPr>
          </a:p>
        </p:txBody>
      </p:sp>
      <p:sp>
        <p:nvSpPr>
          <p:cNvPr id="20" name="object 20"/>
          <p:cNvSpPr/>
          <p:nvPr/>
        </p:nvSpPr>
        <p:spPr>
          <a:xfrm>
            <a:off x="155147" y="6396000"/>
            <a:ext cx="987063" cy="380428"/>
          </a:xfrm>
          <a:prstGeom prst="rect">
            <a:avLst/>
          </a:prstGeom>
          <a:blipFill>
            <a:blip r:embed="rId5"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21" name="object 21"/>
          <p:cNvSpPr/>
          <p:nvPr/>
        </p:nvSpPr>
        <p:spPr>
          <a:xfrm>
            <a:off x="10959301" y="6615996"/>
            <a:ext cx="1218604" cy="232179"/>
          </a:xfrm>
          <a:custGeom>
            <a:avLst/>
            <a:gdLst/>
            <a:ahLst/>
            <a:cxnLst/>
            <a:rect l="l" t="t" r="r" b="b"/>
            <a:pathLst>
              <a:path w="576579" h="109855">
                <a:moveTo>
                  <a:pt x="0" y="109651"/>
                </a:moveTo>
                <a:lnTo>
                  <a:pt x="576033" y="109651"/>
                </a:lnTo>
                <a:lnTo>
                  <a:pt x="576033" y="0"/>
                </a:lnTo>
                <a:lnTo>
                  <a:pt x="0" y="0"/>
                </a:lnTo>
                <a:lnTo>
                  <a:pt x="0" y="109651"/>
                </a:lnTo>
                <a:close/>
              </a:path>
            </a:pathLst>
          </a:custGeom>
          <a:solidFill>
            <a:srgbClr val="FFFFFF"/>
          </a:solidFill>
        </p:spPr>
        <p:txBody>
          <a:bodyPr wrap="square" lIns="0" tIns="0" rIns="0" bIns="0" rtlCol="0"/>
          <a:lstStyle/>
          <a:p>
            <a:pPr defTabSz="1932584"/>
            <a:endParaRPr sz="3804">
              <a:solidFill>
                <a:prstClr val="black"/>
              </a:solidFill>
              <a:latin typeface="Calibri"/>
            </a:endParaRPr>
          </a:p>
        </p:txBody>
      </p:sp>
      <p:sp>
        <p:nvSpPr>
          <p:cNvPr id="22" name="object 22"/>
          <p:cNvSpPr txBox="1">
            <a:spLocks noGrp="1"/>
          </p:cNvSpPr>
          <p:nvPr>
            <p:ph type="sldNum" sz="quarter" idx="7"/>
          </p:nvPr>
        </p:nvSpPr>
        <p:spPr>
          <a:xfrm>
            <a:off x="24171077" y="13491472"/>
            <a:ext cx="1634611" cy="436218"/>
          </a:xfrm>
          <a:prstGeom prst="rect">
            <a:avLst/>
          </a:prstGeom>
        </p:spPr>
        <p:txBody>
          <a:bodyPr vert="horz" wrap="square" lIns="0" tIns="50999" rIns="0" bIns="0" rtlCol="0">
            <a:spAutoFit/>
          </a:bodyPr>
          <a:lstStyle/>
          <a:p>
            <a:pPr marR="10737" algn="r" defTabSz="1932584">
              <a:lnSpc>
                <a:spcPts val="1469"/>
              </a:lnSpc>
              <a:spcBef>
                <a:spcPts val="402"/>
              </a:spcBef>
            </a:pPr>
            <a:r>
              <a:rPr spc="-32" dirty="0">
                <a:solidFill>
                  <a:prstClr val="black"/>
                </a:solidFill>
              </a:rPr>
              <a:t>,</a:t>
            </a:r>
          </a:p>
          <a:p>
            <a:pPr marL="53683" defTabSz="1932584">
              <a:lnSpc>
                <a:spcPts val="1469"/>
              </a:lnSpc>
            </a:pPr>
            <a:fld id="{81D60167-4931-47E6-BA6A-407CBD079E47}" type="slidenum">
              <a:rPr spc="-137" dirty="0">
                <a:solidFill>
                  <a:prstClr val="black"/>
                </a:solidFill>
              </a:rPr>
              <a:pPr marL="53683" defTabSz="1932584">
                <a:lnSpc>
                  <a:spcPts val="1469"/>
                </a:lnSpc>
              </a:pPr>
              <a:t>4</a:t>
            </a:fld>
            <a:r>
              <a:rPr spc="-137" dirty="0">
                <a:solidFill>
                  <a:prstClr val="black"/>
                </a:solidFill>
              </a:rPr>
              <a:t> </a:t>
            </a:r>
            <a:r>
              <a:rPr dirty="0">
                <a:solidFill>
                  <a:prstClr val="black"/>
                </a:solidFill>
              </a:rPr>
              <a:t>/</a:t>
            </a:r>
            <a:r>
              <a:rPr spc="-116" dirty="0">
                <a:solidFill>
                  <a:prstClr val="black"/>
                </a:solidFill>
              </a:rPr>
              <a:t> </a:t>
            </a:r>
            <a:r>
              <a:rPr spc="-137" dirty="0">
                <a:solidFill>
                  <a:prstClr val="black"/>
                </a:solidFill>
              </a:rPr>
              <a:t>68</a:t>
            </a:r>
          </a:p>
        </p:txBody>
      </p:sp>
      <p:sp>
        <p:nvSpPr>
          <p:cNvPr id="26" name="CasellaDiTesto 25">
            <a:extLst>
              <a:ext uri="{FF2B5EF4-FFF2-40B4-BE49-F238E27FC236}">
                <a16:creationId xmlns:a16="http://schemas.microsoft.com/office/drawing/2014/main" id="{5304C3F2-8AC1-4D31-A908-FF53DDA2B590}"/>
              </a:ext>
            </a:extLst>
          </p:cNvPr>
          <p:cNvSpPr txBox="1"/>
          <p:nvPr/>
        </p:nvSpPr>
        <p:spPr>
          <a:xfrm>
            <a:off x="1142209" y="6581001"/>
            <a:ext cx="7562519" cy="261610"/>
          </a:xfrm>
          <a:prstGeom prst="rect">
            <a:avLst/>
          </a:prstGeom>
          <a:noFill/>
        </p:spPr>
        <p:txBody>
          <a:bodyPr wrap="square" rtlCol="0">
            <a:spAutoFit/>
          </a:bodyPr>
          <a:lstStyle/>
          <a:p>
            <a:r>
              <a:rPr lang="it-IT" sz="1100" dirty="0">
                <a:solidFill>
                  <a:schemeClr val="bg1">
                    <a:lumMod val="65000"/>
                  </a:schemeClr>
                </a:solidFill>
                <a:latin typeface="Arial" panose="020B0604020202020204" pitchFamily="34" charset="0"/>
                <a:cs typeface="Arial" panose="020B0604020202020204" pitchFamily="34" charset="0"/>
              </a:rPr>
              <a:t>Giulia Capestro, Marco Antonio Lanterno, Luca Pedretti, Sanchita Kumari, Mohammed Topiwalla, Valerio Trotta</a:t>
            </a:r>
          </a:p>
        </p:txBody>
      </p:sp>
      <p:sp>
        <p:nvSpPr>
          <p:cNvPr id="27" name="CasellaDiTesto 26">
            <a:extLst>
              <a:ext uri="{FF2B5EF4-FFF2-40B4-BE49-F238E27FC236}">
                <a16:creationId xmlns:a16="http://schemas.microsoft.com/office/drawing/2014/main" id="{148E0604-125A-4EDF-92EB-CF16088A0611}"/>
              </a:ext>
            </a:extLst>
          </p:cNvPr>
          <p:cNvSpPr txBox="1"/>
          <p:nvPr/>
        </p:nvSpPr>
        <p:spPr>
          <a:xfrm>
            <a:off x="11841897" y="6605127"/>
            <a:ext cx="462116" cy="253916"/>
          </a:xfrm>
          <a:prstGeom prst="rect">
            <a:avLst/>
          </a:prstGeom>
          <a:noFill/>
        </p:spPr>
        <p:txBody>
          <a:bodyPr wrap="square" rtlCol="0">
            <a:spAutoFit/>
          </a:bodyPr>
          <a:lstStyle/>
          <a:p>
            <a:r>
              <a:rPr lang="it-IT" sz="1050" dirty="0">
                <a:solidFill>
                  <a:schemeClr val="bg1">
                    <a:lumMod val="50000"/>
                  </a:schemeClr>
                </a:solidFill>
                <a:latin typeface="Arial" panose="020B0604020202020204" pitchFamily="34" charset="0"/>
                <a:cs typeface="Arial" panose="020B0604020202020204" pitchFamily="34" charset="0"/>
              </a:rPr>
              <a:t>4</a:t>
            </a:r>
          </a:p>
        </p:txBody>
      </p:sp>
      <p:sp>
        <p:nvSpPr>
          <p:cNvPr id="4" name="CasellaDiTesto 3">
            <a:extLst>
              <a:ext uri="{FF2B5EF4-FFF2-40B4-BE49-F238E27FC236}">
                <a16:creationId xmlns:a16="http://schemas.microsoft.com/office/drawing/2014/main" id="{12482A9F-4FDF-44FF-908E-27B0C8C76DB6}"/>
              </a:ext>
            </a:extLst>
          </p:cNvPr>
          <p:cNvSpPr txBox="1"/>
          <p:nvPr/>
        </p:nvSpPr>
        <p:spPr>
          <a:xfrm>
            <a:off x="5045541" y="0"/>
            <a:ext cx="2088839" cy="261610"/>
          </a:xfrm>
          <a:prstGeom prst="rect">
            <a:avLst/>
          </a:prstGeom>
          <a:noFill/>
        </p:spPr>
        <p:txBody>
          <a:bodyPr wrap="square" rtlCol="0">
            <a:spAutoFit/>
          </a:bodyPr>
          <a:lstStyle/>
          <a:p>
            <a:r>
              <a:rPr lang="it-IT" sz="1100" dirty="0" err="1">
                <a:solidFill>
                  <a:schemeClr val="bg1">
                    <a:lumMod val="65000"/>
                  </a:schemeClr>
                </a:solidFill>
                <a:latin typeface="Arial" panose="020B0604020202020204" pitchFamily="34" charset="0"/>
                <a:cs typeface="Arial" panose="020B0604020202020204" pitchFamily="34" charset="0"/>
              </a:rPr>
              <a:t>Overheads</a:t>
            </a:r>
            <a:r>
              <a:rPr lang="it-IT" sz="1100" dirty="0">
                <a:solidFill>
                  <a:schemeClr val="bg1">
                    <a:lumMod val="65000"/>
                  </a:schemeClr>
                </a:solidFill>
                <a:latin typeface="Arial" panose="020B0604020202020204" pitchFamily="34" charset="0"/>
                <a:cs typeface="Arial" panose="020B0604020202020204" pitchFamily="34" charset="0"/>
              </a:rPr>
              <a:t> Cost Drivers</a:t>
            </a:r>
            <a:endParaRPr lang="it-IT" sz="1200" dirty="0">
              <a:solidFill>
                <a:schemeClr val="bg1">
                  <a:lumMod val="65000"/>
                </a:schemeClr>
              </a:solidFill>
              <a:latin typeface="Arial" panose="020B0604020202020204" pitchFamily="34" charset="0"/>
              <a:cs typeface="Arial" panose="020B0604020202020204" pitchFamily="34" charset="0"/>
            </a:endParaRPr>
          </a:p>
        </p:txBody>
      </p:sp>
      <p:pic>
        <p:nvPicPr>
          <p:cNvPr id="11" name="Immagine 10">
            <a:extLst>
              <a:ext uri="{FF2B5EF4-FFF2-40B4-BE49-F238E27FC236}">
                <a16:creationId xmlns:a16="http://schemas.microsoft.com/office/drawing/2014/main" id="{1076571E-D90E-4461-B262-E3F10650C460}"/>
              </a:ext>
            </a:extLst>
          </p:cNvPr>
          <p:cNvPicPr>
            <a:picLocks noChangeAspect="1"/>
          </p:cNvPicPr>
          <p:nvPr/>
        </p:nvPicPr>
        <p:blipFill>
          <a:blip r:embed="rId6"/>
          <a:stretch>
            <a:fillRect/>
          </a:stretch>
        </p:blipFill>
        <p:spPr>
          <a:xfrm>
            <a:off x="3371480" y="1255332"/>
            <a:ext cx="5436959" cy="5074496"/>
          </a:xfrm>
          <a:prstGeom prst="rect">
            <a:avLst/>
          </a:prstGeom>
        </p:spPr>
      </p:pic>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F00B60D0-F9EE-4F83-B167-48FFB829ABE3}"/>
                  </a:ext>
                </a:extLst>
              </p:cNvPr>
              <p:cNvSpPr txBox="1"/>
              <p:nvPr/>
            </p:nvSpPr>
            <p:spPr>
              <a:xfrm>
                <a:off x="6743557" y="968574"/>
                <a:ext cx="2782172" cy="4256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𝑺𝒂𝒍𝒆𝒔</m:t>
                      </m:r>
                      <m:r>
                        <a:rPr lang="it-IT" sz="700" b="1" i="1" smtClean="0">
                          <a:latin typeface="Cambria Math" panose="02040503050406030204" pitchFamily="18" charset="0"/>
                        </a:rPr>
                        <m:t> </m:t>
                      </m:r>
                      <m:r>
                        <a:rPr lang="it-IT" sz="700" b="1" i="1" smtClean="0">
                          <a:latin typeface="Cambria Math" panose="02040503050406030204" pitchFamily="18" charset="0"/>
                        </a:rPr>
                        <m:t>𝑻𝒓𝒂𝒏𝒔𝒑𝒐𝒓𝒕𝒂𝒕𝒊𝒐𝒏</m:t>
                      </m:r>
                      <m:r>
                        <a:rPr lang="it-IT" sz="700" b="1" i="1" smtClean="0">
                          <a:latin typeface="Cambria Math" panose="02040503050406030204" pitchFamily="18" charset="0"/>
                        </a:rPr>
                        <m:t>=</m:t>
                      </m:r>
                      <m:r>
                        <a:rPr lang="it-IT" sz="700" b="1" i="1" smtClean="0">
                          <a:latin typeface="Cambria Math" panose="02040503050406030204" pitchFamily="18" charset="0"/>
                        </a:rPr>
                        <m:t>𝟏𝟐</m:t>
                      </m:r>
                      <m:r>
                        <a:rPr lang="it-IT" sz="700" b="1" i="1" smtClean="0">
                          <a:latin typeface="Cambria Math" panose="02040503050406030204" pitchFamily="18" charset="0"/>
                        </a:rPr>
                        <m:t> ∗</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r>
                        <a:rPr lang="it-IT" sz="700" b="1" i="1" smtClean="0">
                          <a:latin typeface="Cambria Math" panose="02040503050406030204" pitchFamily="18" charset="0"/>
                        </a:rPr>
                        <m:t>+</m:t>
                      </m:r>
                      <m:r>
                        <a:rPr lang="it-IT" sz="700" b="1" i="1" smtClean="0">
                          <a:latin typeface="Cambria Math" panose="02040503050406030204" pitchFamily="18" charset="0"/>
                        </a:rPr>
                        <m:t>𝟒𝟑</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𝟏𝟎𝟗𝟒</m:t>
                      </m:r>
                      <m:r>
                        <a:rPr lang="it-IT" sz="700" b="1" i="1" smtClean="0">
                          <a:latin typeface="Cambria Math" panose="02040503050406030204" pitchFamily="18" charset="0"/>
                        </a:rPr>
                        <m:t> </m:t>
                      </m:r>
                      <m:sSub>
                        <m:sSubPr>
                          <m:ctrlPr>
                            <a:rPr lang="it-IT" sz="700" b="1" i="1" smtClean="0">
                              <a:latin typeface="Cambria Math" panose="02040503050406030204" pitchFamily="18" charset="0"/>
                            </a:rPr>
                          </m:ctrlPr>
                        </m:sSubPr>
                        <m:e>
                          <m:r>
                            <a:rPr lang="it-IT" sz="700" b="1" i="1" smtClean="0">
                              <a:latin typeface="Cambria Math" panose="02040503050406030204" pitchFamily="18" charset="0"/>
                            </a:rPr>
                            <m:t>𝒊𝒇</m:t>
                          </m:r>
                        </m:e>
                        <m:sub>
                          <m:r>
                            <a:rPr lang="it-IT" sz="700" b="1" i="1" smtClean="0">
                              <a:latin typeface="Cambria Math" panose="02040503050406030204" pitchFamily="18" charset="0"/>
                            </a:rPr>
                            <m:t>𝑪𝒂𝒃𝒍𝒆</m:t>
                          </m:r>
                          <m:r>
                            <a:rPr lang="it-IT" sz="700" b="1" i="1" smtClean="0">
                              <a:latin typeface="Cambria Math" panose="02040503050406030204" pitchFamily="18" charset="0"/>
                            </a:rPr>
                            <m:t> </m:t>
                          </m:r>
                          <m:r>
                            <a:rPr lang="it-IT" sz="700" b="1" i="1" smtClean="0">
                              <a:latin typeface="Cambria Math" panose="02040503050406030204" pitchFamily="18" charset="0"/>
                            </a:rPr>
                            <m:t>𝑪𝒉𝒊𝒏𝒂</m:t>
                          </m:r>
                        </m:sub>
                      </m:sSub>
                      <m:r>
                        <a:rPr lang="it-IT" sz="700" b="1" i="1" smtClean="0">
                          <a:latin typeface="Cambria Math" panose="02040503050406030204" pitchFamily="18" charset="0"/>
                        </a:rPr>
                        <m:t>+</m:t>
                      </m:r>
                      <m:r>
                        <a:rPr lang="it-IT" sz="700" b="1" i="1" smtClean="0">
                          <a:latin typeface="Cambria Math" panose="02040503050406030204" pitchFamily="18" charset="0"/>
                        </a:rPr>
                        <m:t>𝟏𝟔𝟒𝟑𝟎</m:t>
                      </m:r>
                      <m:sSub>
                        <m:sSubPr>
                          <m:ctrlPr>
                            <a:rPr lang="it-IT" sz="700" b="1" i="1">
                              <a:latin typeface="Cambria Math" panose="02040503050406030204" pitchFamily="18" charset="0"/>
                            </a:rPr>
                          </m:ctrlPr>
                        </m:sSubPr>
                        <m:e>
                          <m:r>
                            <a:rPr lang="it-IT" sz="700" b="1" i="1" smtClean="0">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𝑪𝒂𝒃𝒍𝒆</m:t>
                          </m:r>
                        </m:sub>
                      </m:sSub>
                      <m:r>
                        <a:rPr lang="it-IT" sz="700" b="1" i="1" smtClean="0">
                          <a:latin typeface="Cambria Math" panose="02040503050406030204" pitchFamily="18" charset="0"/>
                        </a:rPr>
                        <m:t>+</m:t>
                      </m:r>
                      <m:r>
                        <a:rPr lang="it-IT" sz="700" b="1" i="1">
                          <a:latin typeface="Cambria Math" panose="02040503050406030204" pitchFamily="18" charset="0"/>
                        </a:rPr>
                        <m:t> </m:t>
                      </m:r>
                      <m:sSub>
                        <m:sSubPr>
                          <m:ctrlPr>
                            <a:rPr lang="it-IT" sz="700" b="1" i="1">
                              <a:latin typeface="Cambria Math" panose="02040503050406030204" pitchFamily="18" charset="0"/>
                            </a:rPr>
                          </m:ctrlPr>
                        </m:sSubPr>
                        <m:e>
                          <m:r>
                            <a:rPr lang="it-IT" sz="700" b="1" i="1" smtClean="0">
                              <a:latin typeface="Cambria Math" panose="02040503050406030204" pitchFamily="18" charset="0"/>
                            </a:rPr>
                            <m:t>𝟖𝟑𝟏</m:t>
                          </m:r>
                          <m:r>
                            <a:rPr lang="it-IT" sz="700" b="1" i="1" smtClean="0">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𝑺𝒑𝒓𝒊𝒏𝒈𝒔</m:t>
                          </m:r>
                          <m:r>
                            <a:rPr lang="it-IT" sz="700" b="1" i="1" smtClean="0">
                              <a:latin typeface="Cambria Math" panose="02040503050406030204" pitchFamily="18" charset="0"/>
                            </a:rPr>
                            <m:t> </m:t>
                          </m:r>
                          <m:r>
                            <a:rPr lang="it-IT" sz="700" b="1" i="1" smtClean="0">
                              <a:latin typeface="Cambria Math" panose="02040503050406030204" pitchFamily="18" charset="0"/>
                            </a:rPr>
                            <m:t>𝒕𝒓𝒂𝒅𝒊𝒏𝒈</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sSub>
                        <m:sSubPr>
                          <m:ctrlPr>
                            <a:rPr lang="it-IT" sz="700" b="1" i="1">
                              <a:latin typeface="Cambria Math" panose="02040503050406030204" pitchFamily="18" charset="0"/>
                            </a:rPr>
                          </m:ctrlPr>
                        </m:sSubPr>
                        <m:e>
                          <m:r>
                            <a:rPr lang="it-IT" sz="700" b="1" i="1" smtClean="0">
                              <a:latin typeface="Cambria Math" panose="02040503050406030204" pitchFamily="18" charset="0"/>
                            </a:rPr>
                            <m:t>𝟕𝟗𝟎𝟕</m:t>
                          </m:r>
                          <m:r>
                            <a:rPr lang="it-IT" sz="700" b="1" i="1">
                              <a:latin typeface="Cambria Math" panose="02040503050406030204" pitchFamily="18" charset="0"/>
                            </a:rPr>
                            <m:t>𝒊𝒇</m:t>
                          </m:r>
                        </m:e>
                        <m:sub>
                          <m:r>
                            <a:rPr lang="it-IT" sz="700" b="1" i="1" smtClean="0">
                              <a:latin typeface="Cambria Math" panose="02040503050406030204" pitchFamily="18" charset="0"/>
                            </a:rPr>
                            <m:t>𝟖𝟐𝟏</m:t>
                          </m:r>
                          <m:r>
                            <a:rPr lang="it-IT" sz="700" b="1" i="1" smtClean="0">
                              <a:latin typeface="Cambria Math" panose="02040503050406030204" pitchFamily="18" charset="0"/>
                            </a:rPr>
                            <m:t>−</m:t>
                          </m:r>
                          <m:r>
                            <a:rPr lang="it-IT" sz="700" b="1" i="1" smtClean="0">
                              <a:latin typeface="Cambria Math" panose="02040503050406030204" pitchFamily="18" charset="0"/>
                            </a:rPr>
                            <m:t>𝟖𝟐𝟐</m:t>
                          </m:r>
                        </m:sub>
                      </m:sSub>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5" name="CasellaDiTesto 4">
                <a:extLst>
                  <a:ext uri="{FF2B5EF4-FFF2-40B4-BE49-F238E27FC236}">
                    <a16:creationId xmlns:a16="http://schemas.microsoft.com/office/drawing/2014/main" id="{F00B60D0-F9EE-4F83-B167-48FFB829ABE3}"/>
                  </a:ext>
                </a:extLst>
              </p:cNvPr>
              <p:cNvSpPr txBox="1">
                <a:spLocks noRot="1" noChangeAspect="1" noMove="1" noResize="1" noEditPoints="1" noAdjustHandles="1" noChangeArrowheads="1" noChangeShapeType="1" noTextEdit="1"/>
              </p:cNvSpPr>
              <p:nvPr/>
            </p:nvSpPr>
            <p:spPr>
              <a:xfrm>
                <a:off x="6743557" y="968574"/>
                <a:ext cx="2782172" cy="425694"/>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CasellaDiTesto 15">
                <a:extLst>
                  <a:ext uri="{FF2B5EF4-FFF2-40B4-BE49-F238E27FC236}">
                    <a16:creationId xmlns:a16="http://schemas.microsoft.com/office/drawing/2014/main" id="{993A2A15-C2F9-465A-88E1-4841D8B24D87}"/>
                  </a:ext>
                </a:extLst>
              </p:cNvPr>
              <p:cNvSpPr txBox="1"/>
              <p:nvPr/>
            </p:nvSpPr>
            <p:spPr>
              <a:xfrm>
                <a:off x="1863129" y="1739026"/>
                <a:ext cx="3556871" cy="5640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𝑷𝒂𝒄𝒌𝒊𝒏𝒈</m:t>
                      </m:r>
                      <m:r>
                        <a:rPr lang="it-IT" sz="700" b="1" i="1" smtClean="0">
                          <a:latin typeface="Cambria Math" panose="02040503050406030204" pitchFamily="18" charset="0"/>
                        </a:rPr>
                        <m:t>=</m:t>
                      </m:r>
                      <m:r>
                        <a:rPr lang="it-IT" sz="700" b="1" i="1" smtClean="0">
                          <a:latin typeface="Cambria Math" panose="02040503050406030204" pitchFamily="18" charset="0"/>
                        </a:rPr>
                        <m:t>𝟎</m:t>
                      </m:r>
                      <m:r>
                        <a:rPr lang="it-IT" sz="700" b="1" i="1" smtClean="0">
                          <a:latin typeface="Cambria Math" panose="02040503050406030204" pitchFamily="18" charset="0"/>
                        </a:rPr>
                        <m:t>.</m:t>
                      </m:r>
                      <m:r>
                        <a:rPr lang="it-IT" sz="700" b="1" i="1" smtClean="0">
                          <a:latin typeface="Cambria Math" panose="02040503050406030204" pitchFamily="18" charset="0"/>
                        </a:rPr>
                        <m:t>𝟎𝟕</m:t>
                      </m:r>
                      <m:r>
                        <a:rPr lang="it-IT" sz="700" b="1" i="1" smtClean="0">
                          <a:latin typeface="Cambria Math" panose="02040503050406030204" pitchFamily="18" charset="0"/>
                        </a:rPr>
                        <m:t>∗</m:t>
                      </m:r>
                      <m:r>
                        <a:rPr lang="it-IT" sz="700" b="1" i="1" smtClean="0">
                          <a:latin typeface="Cambria Math" panose="02040503050406030204" pitchFamily="18" charset="0"/>
                        </a:rPr>
                        <m:t>𝑸𝒖𝒂𝒏𝒕𝒊𝒕𝒚</m:t>
                      </m:r>
                      <m:r>
                        <a:rPr lang="it-IT" sz="700" b="1" i="1" smtClean="0">
                          <a:latin typeface="Cambria Math" panose="02040503050406030204" pitchFamily="18" charset="0"/>
                        </a:rPr>
                        <m:t>+</m:t>
                      </m:r>
                      <m:r>
                        <a:rPr lang="it-IT" sz="700" b="1" i="1" smtClean="0">
                          <a:latin typeface="Cambria Math" panose="02040503050406030204" pitchFamily="18" charset="0"/>
                        </a:rPr>
                        <m:t>𝟓</m:t>
                      </m:r>
                      <m:r>
                        <a:rPr lang="it-IT" sz="700" b="1" i="1" smtClean="0">
                          <a:latin typeface="Cambria Math" panose="02040503050406030204" pitchFamily="18" charset="0"/>
                        </a:rPr>
                        <m:t> ∗</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r>
                        <a:rPr lang="it-IT" sz="700" b="1" i="1" smtClean="0">
                          <a:latin typeface="Cambria Math" panose="02040503050406030204" pitchFamily="18" charset="0"/>
                        </a:rPr>
                        <m:t>+</m:t>
                      </m:r>
                      <m:r>
                        <a:rPr lang="it-IT" sz="700" b="1" i="1" smtClean="0">
                          <a:latin typeface="Cambria Math" panose="02040503050406030204" pitchFamily="18" charset="0"/>
                        </a:rPr>
                        <m:t>𝟑</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r>
                        <a:rPr lang="it-IT" sz="700" b="1" i="1" smtClean="0">
                          <a:latin typeface="Cambria Math" panose="02040503050406030204" pitchFamily="18" charset="0"/>
                        </a:rPr>
                        <m:t>+</m:t>
                      </m:r>
                      <m:r>
                        <a:rPr lang="it-IT" sz="700" b="1" i="1" smtClean="0">
                          <a:latin typeface="Cambria Math" panose="02040503050406030204" pitchFamily="18" charset="0"/>
                        </a:rPr>
                        <m:t>𝟏𝟐𝟓</m:t>
                      </m:r>
                      <m:r>
                        <a:rPr lang="it-IT" sz="700" b="1" i="1" smtClean="0">
                          <a:latin typeface="Cambria Math" panose="02040503050406030204" pitchFamily="18" charset="0"/>
                        </a:rPr>
                        <m:t> </m:t>
                      </m:r>
                      <m:sSub>
                        <m:sSubPr>
                          <m:ctrlPr>
                            <a:rPr lang="it-IT" sz="700" b="1" i="1" smtClean="0">
                              <a:latin typeface="Cambria Math" panose="02040503050406030204" pitchFamily="18" charset="0"/>
                            </a:rPr>
                          </m:ctrlPr>
                        </m:sSubPr>
                        <m:e>
                          <m:r>
                            <a:rPr lang="it-IT" sz="700" b="1" i="1" smtClean="0">
                              <a:latin typeface="Cambria Math" panose="02040503050406030204" pitchFamily="18" charset="0"/>
                            </a:rPr>
                            <m:t>𝒊𝒇</m:t>
                          </m:r>
                        </m:e>
                        <m:sub>
                          <m:r>
                            <a:rPr lang="it-IT" sz="700" b="1" i="1" smtClean="0">
                              <a:latin typeface="Cambria Math" panose="02040503050406030204" pitchFamily="18" charset="0"/>
                            </a:rPr>
                            <m:t>𝑺𝒕𝒓𝒂𝒕𝒆𝒈𝒊𝒄</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𝟒𝟏𝟑</m:t>
                      </m:r>
                      <m:sSub>
                        <m:sSubPr>
                          <m:ctrlPr>
                            <a:rPr lang="it-IT" sz="700" b="1" i="1">
                              <a:latin typeface="Cambria Math" panose="02040503050406030204" pitchFamily="18" charset="0"/>
                            </a:rPr>
                          </m:ctrlPr>
                        </m:sSubPr>
                        <m:e>
                          <m:r>
                            <a:rPr lang="it-IT" sz="700" b="1" i="1" smtClean="0">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𝑩𝒖𝒊𝒍𝒅𝒊𝒏𝒈</m:t>
                          </m:r>
                          <m:r>
                            <a:rPr lang="it-IT" sz="700" b="1" i="1" smtClean="0">
                              <a:latin typeface="Cambria Math" panose="02040503050406030204" pitchFamily="18" charset="0"/>
                            </a:rPr>
                            <m:t> </m:t>
                          </m:r>
                          <m:r>
                            <a:rPr lang="it-IT" sz="700" b="1" i="1" smtClean="0">
                              <a:latin typeface="Cambria Math" panose="02040503050406030204" pitchFamily="18" charset="0"/>
                            </a:rPr>
                            <m:t>𝑴𝒂𝒕𝒆𝒓𝒊𝒂𝒍𝒔</m:t>
                          </m:r>
                        </m:sub>
                      </m:sSub>
                      <m:r>
                        <a:rPr lang="it-IT" sz="700" b="1" i="1" smtClean="0">
                          <a:latin typeface="Cambria Math" panose="02040503050406030204" pitchFamily="18" charset="0"/>
                        </a:rPr>
                        <m:t>−</m:t>
                      </m:r>
                      <m:r>
                        <a:rPr lang="it-IT" sz="700" b="1" i="1" smtClean="0">
                          <a:latin typeface="Cambria Math" panose="02040503050406030204" pitchFamily="18" charset="0"/>
                        </a:rPr>
                        <m:t>𝟒𝟗𝟔</m:t>
                      </m:r>
                      <m:sSub>
                        <m:sSubPr>
                          <m:ctrlPr>
                            <a:rPr lang="it-IT" sz="700" b="1" i="1">
                              <a:latin typeface="Cambria Math" panose="02040503050406030204" pitchFamily="18" charset="0"/>
                            </a:rPr>
                          </m:ctrlPr>
                        </m:sSubPr>
                        <m:e>
                          <m:r>
                            <a:rPr lang="it-IT" sz="700" b="1" i="1" smtClean="0">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𝑪𝒂𝒃𝒍𝒆𝒔</m:t>
                          </m:r>
                        </m:sub>
                      </m:sSub>
                      <m:r>
                        <a:rPr lang="it-IT" sz="700" b="1" i="1" smtClean="0">
                          <a:latin typeface="Cambria Math" panose="02040503050406030204" pitchFamily="18" charset="0"/>
                        </a:rPr>
                        <m:t>−</m:t>
                      </m:r>
                      <m:r>
                        <a:rPr lang="it-IT" sz="700" b="1" i="1" smtClean="0">
                          <a:latin typeface="Cambria Math" panose="02040503050406030204" pitchFamily="18" charset="0"/>
                        </a:rPr>
                        <m:t>𝟔𝟏𝟑</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a:latin typeface="Cambria Math" panose="02040503050406030204" pitchFamily="18" charset="0"/>
                            </a:rPr>
                            <m:t>𝑪𝒂𝒃𝒍𝒆</m:t>
                          </m:r>
                          <m:r>
                            <a:rPr lang="it-IT" sz="700" b="1" i="1" smtClean="0">
                              <a:latin typeface="Cambria Math" panose="02040503050406030204" pitchFamily="18" charset="0"/>
                            </a:rPr>
                            <m:t> </m:t>
                          </m:r>
                          <m:r>
                            <a:rPr lang="it-IT" sz="700" b="1" i="1" smtClean="0">
                              <a:latin typeface="Cambria Math" panose="02040503050406030204" pitchFamily="18" charset="0"/>
                            </a:rPr>
                            <m:t>𝑪𝒉𝒊𝒏𝒂</m:t>
                          </m:r>
                        </m:sub>
                      </m:sSub>
                      <m:r>
                        <a:rPr lang="it-IT" sz="700" b="1" i="1" smtClean="0">
                          <a:latin typeface="Cambria Math" panose="02040503050406030204" pitchFamily="18" charset="0"/>
                        </a:rPr>
                        <m:t>−</m:t>
                      </m:r>
                      <m:sSub>
                        <m:sSubPr>
                          <m:ctrlPr>
                            <a:rPr lang="it-IT" sz="700" b="1" i="1" smtClean="0">
                              <a:latin typeface="Cambria Math" panose="02040503050406030204" pitchFamily="18" charset="0"/>
                            </a:rPr>
                          </m:ctrlPr>
                        </m:sSubPr>
                        <m:e>
                          <m:r>
                            <a:rPr lang="it-IT" sz="700" b="1" i="1" smtClean="0">
                              <a:latin typeface="Cambria Math" panose="02040503050406030204" pitchFamily="18" charset="0"/>
                            </a:rPr>
                            <m:t>𝟒𝟑𝟎</m:t>
                          </m:r>
                          <m:r>
                            <a:rPr lang="it-IT" sz="700" b="1" i="1" smtClean="0">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𝑴𝑰𝑽𝑰</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𝟑𝟏𝟕</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𝑷𝒍𝒖𝒈𝒔</m:t>
                          </m:r>
                          <m:r>
                            <a:rPr lang="it-IT" sz="700" b="1" i="1" smtClean="0">
                              <a:latin typeface="Cambria Math" panose="02040503050406030204" pitchFamily="18" charset="0"/>
                            </a:rPr>
                            <m:t> &amp; </m:t>
                          </m:r>
                          <m:r>
                            <a:rPr lang="it-IT" sz="700" b="1" i="1" smtClean="0">
                              <a:latin typeface="Cambria Math" panose="02040503050406030204" pitchFamily="18" charset="0"/>
                            </a:rPr>
                            <m:t>𝑪𝒂𝒑𝒔</m:t>
                          </m:r>
                        </m:sub>
                      </m:sSub>
                      <m:r>
                        <a:rPr lang="it-IT" sz="700" b="1" i="1">
                          <a:latin typeface="Cambria Math" panose="02040503050406030204" pitchFamily="18" charset="0"/>
                        </a:rPr>
                        <m:t>−</m:t>
                      </m:r>
                      <m:r>
                        <a:rPr lang="it-IT" sz="700" b="1" i="1" smtClean="0">
                          <a:latin typeface="Cambria Math" panose="02040503050406030204" pitchFamily="18" charset="0"/>
                        </a:rPr>
                        <m:t>𝟑𝟓𝟎</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𝑷𝒓𝒐𝒇𝒊𝒍𝒆𝒔</m:t>
                          </m:r>
                        </m:sub>
                      </m:sSub>
                      <m:r>
                        <a:rPr lang="it-IT" sz="700" b="1" i="1" smtClean="0">
                          <a:latin typeface="Cambria Math" panose="02040503050406030204" pitchFamily="18" charset="0"/>
                        </a:rPr>
                        <m:t>+</m:t>
                      </m:r>
                      <m:r>
                        <a:rPr lang="it-IT" sz="700" b="1" i="1">
                          <a:latin typeface="Cambria Math" panose="02040503050406030204" pitchFamily="18" charset="0"/>
                        </a:rPr>
                        <m:t>𝟒</m:t>
                      </m:r>
                      <m:r>
                        <a:rPr lang="it-IT" sz="700" b="1" i="1" smtClean="0">
                          <a:latin typeface="Cambria Math" panose="02040503050406030204" pitchFamily="18" charset="0"/>
                        </a:rPr>
                        <m:t>𝟔𝟗𝟑</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a:latin typeface="Cambria Math" panose="02040503050406030204" pitchFamily="18" charset="0"/>
                            </a:rPr>
                            <m:t>𝑪𝒂𝒃𝒍𝒆𝒔</m:t>
                          </m:r>
                        </m:sub>
                      </m:sSub>
                      <m:r>
                        <a:rPr lang="it-IT" sz="700" b="1" i="1">
                          <a:latin typeface="Cambria Math" panose="02040503050406030204" pitchFamily="18" charset="0"/>
                        </a:rPr>
                        <m:t>−</m:t>
                      </m:r>
                      <m:r>
                        <a:rPr lang="it-IT" sz="700" b="1" i="1" smtClean="0">
                          <a:latin typeface="Cambria Math" panose="02040503050406030204" pitchFamily="18" charset="0"/>
                        </a:rPr>
                        <m:t>𝟑𝟎𝟎</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𝑺𝒑𝒓𝒊𝒏𝒈𝒔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𝟑𝟗𝟓</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𝑺𝒑𝒓𝒊𝒏𝒈𝒔</m:t>
                          </m:r>
                          <m:r>
                            <a:rPr lang="it-IT" sz="700" b="1" i="1" smtClean="0">
                              <a:latin typeface="Cambria Math" panose="02040503050406030204" pitchFamily="18" charset="0"/>
                            </a:rPr>
                            <m:t> </m:t>
                          </m:r>
                          <m:r>
                            <a:rPr lang="it-IT" sz="700" b="1" i="1" smtClean="0">
                              <a:latin typeface="Cambria Math" panose="02040503050406030204" pitchFamily="18" charset="0"/>
                            </a:rPr>
                            <m:t>𝑪𝒉𝒊𝒏𝒂</m:t>
                          </m:r>
                        </m:sub>
                      </m:sSub>
                      <m:r>
                        <a:rPr lang="it-IT" sz="700" b="1" i="1">
                          <a:latin typeface="Cambria Math" panose="02040503050406030204" pitchFamily="18" charset="0"/>
                        </a:rPr>
                        <m:t>−</m:t>
                      </m:r>
                      <m:r>
                        <a:rPr lang="it-IT" sz="700" b="1" i="1" smtClean="0">
                          <a:latin typeface="Cambria Math" panose="02040503050406030204" pitchFamily="18" charset="0"/>
                        </a:rPr>
                        <m:t>𝟓𝟏𝟕</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𝟖𝟐𝟏</m:t>
                          </m:r>
                        </m:sub>
                      </m:sSub>
                      <m:r>
                        <a:rPr lang="it-IT" sz="700" b="1" i="1">
                          <a:latin typeface="Cambria Math" panose="02040503050406030204" pitchFamily="18" charset="0"/>
                        </a:rPr>
                        <m:t>−</m:t>
                      </m:r>
                      <m:r>
                        <a:rPr lang="it-IT" sz="700" b="1" i="1" smtClean="0">
                          <a:latin typeface="Cambria Math" panose="02040503050406030204" pitchFamily="18" charset="0"/>
                        </a:rPr>
                        <m:t>𝟒𝟏𝟑𝟕</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𝟖𝟐𝟏</m:t>
                          </m:r>
                          <m:r>
                            <a:rPr lang="it-IT" sz="700" b="1" i="1" smtClean="0">
                              <a:latin typeface="Cambria Math" panose="02040503050406030204" pitchFamily="18" charset="0"/>
                            </a:rPr>
                            <m:t>−</m:t>
                          </m:r>
                          <m:r>
                            <a:rPr lang="it-IT" sz="700" b="1" i="1" smtClean="0">
                              <a:latin typeface="Cambria Math" panose="02040503050406030204" pitchFamily="18" charset="0"/>
                            </a:rPr>
                            <m:t>𝟖𝟐𝟐</m:t>
                          </m:r>
                        </m:sub>
                      </m:sSub>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16" name="CasellaDiTesto 15">
                <a:extLst>
                  <a:ext uri="{FF2B5EF4-FFF2-40B4-BE49-F238E27FC236}">
                    <a16:creationId xmlns:a16="http://schemas.microsoft.com/office/drawing/2014/main" id="{993A2A15-C2F9-465A-88E1-4841D8B24D87}"/>
                  </a:ext>
                </a:extLst>
              </p:cNvPr>
              <p:cNvSpPr txBox="1">
                <a:spLocks noRot="1" noChangeAspect="1" noMove="1" noResize="1" noEditPoints="1" noAdjustHandles="1" noChangeArrowheads="1" noChangeShapeType="1" noTextEdit="1"/>
              </p:cNvSpPr>
              <p:nvPr/>
            </p:nvSpPr>
            <p:spPr>
              <a:xfrm>
                <a:off x="1863129" y="1739026"/>
                <a:ext cx="3556871" cy="564001"/>
              </a:xfrm>
              <a:prstGeom prst="rect">
                <a:avLst/>
              </a:prstGeom>
              <a:blipFill>
                <a:blip r:embed="rId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A7341FF8-DB0A-4857-A640-E9724A73FBE1}"/>
                  </a:ext>
                </a:extLst>
              </p:cNvPr>
              <p:cNvSpPr txBox="1"/>
              <p:nvPr/>
            </p:nvSpPr>
            <p:spPr>
              <a:xfrm>
                <a:off x="1255028" y="3060549"/>
                <a:ext cx="3668440" cy="9935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𝑶𝒖𝒕𝒃𝒐𝒖𝒏𝒅</m:t>
                      </m:r>
                      <m:r>
                        <a:rPr lang="it-IT" sz="700" b="1" i="1" smtClean="0">
                          <a:latin typeface="Cambria Math" panose="02040503050406030204" pitchFamily="18" charset="0"/>
                        </a:rPr>
                        <m:t> </m:t>
                      </m:r>
                      <m:r>
                        <a:rPr lang="it-IT" sz="700" b="1" i="1" smtClean="0">
                          <a:latin typeface="Cambria Math" panose="02040503050406030204" pitchFamily="18" charset="0"/>
                        </a:rPr>
                        <m:t>𝑳𝒐𝒈𝒊𝒔𝒕𝒊𝒄</m:t>
                      </m:r>
                      <m:r>
                        <a:rPr lang="it-IT" sz="700" b="1" i="1" smtClean="0">
                          <a:latin typeface="Cambria Math" panose="02040503050406030204" pitchFamily="18" charset="0"/>
                        </a:rPr>
                        <m:t> </m:t>
                      </m:r>
                      <m:r>
                        <a:rPr lang="it-IT" sz="700" b="1" i="1" smtClean="0">
                          <a:latin typeface="Cambria Math" panose="02040503050406030204" pitchFamily="18" charset="0"/>
                        </a:rPr>
                        <m:t>𝑳𝒐𝒄𝒂𝒍</m:t>
                      </m:r>
                      <m:r>
                        <a:rPr lang="it-IT" sz="700" b="1" i="1" smtClean="0">
                          <a:latin typeface="Cambria Math" panose="02040503050406030204" pitchFamily="18" charset="0"/>
                        </a:rPr>
                        <m:t> </m:t>
                      </m:r>
                      <m:r>
                        <a:rPr lang="it-IT" sz="700" b="1" i="1" smtClean="0">
                          <a:latin typeface="Cambria Math" panose="02040503050406030204" pitchFamily="18" charset="0"/>
                        </a:rPr>
                        <m:t>𝑩𝒓𝒂𝒏𝒄𝒉𝒆𝒔</m:t>
                      </m:r>
                      <m:r>
                        <a:rPr lang="it-IT" sz="700" b="1" i="1" smtClean="0">
                          <a:latin typeface="Cambria Math" panose="02040503050406030204" pitchFamily="18" charset="0"/>
                        </a:rPr>
                        <m:t>=</m:t>
                      </m:r>
                      <m:r>
                        <a:rPr lang="it-IT" sz="700" b="1" i="1" smtClean="0">
                          <a:latin typeface="Cambria Math" panose="02040503050406030204" pitchFamily="18" charset="0"/>
                        </a:rPr>
                        <m:t>𝟏𝟏𝟓𝟑</m:t>
                      </m:r>
                      <m:r>
                        <a:rPr lang="it-IT" sz="700" b="1" i="1" smtClean="0">
                          <a:latin typeface="Cambria Math" panose="02040503050406030204" pitchFamily="18" charset="0"/>
                        </a:rPr>
                        <m:t>+</m:t>
                      </m:r>
                      <m:r>
                        <a:rPr lang="it-IT" sz="700" b="1" i="1" smtClean="0">
                          <a:latin typeface="Cambria Math" panose="02040503050406030204" pitchFamily="18" charset="0"/>
                        </a:rPr>
                        <m:t>𝟒</m:t>
                      </m:r>
                      <m:r>
                        <a:rPr lang="it-IT" sz="700" b="1" i="1" smtClean="0">
                          <a:latin typeface="Cambria Math" panose="02040503050406030204" pitchFamily="18" charset="0"/>
                        </a:rPr>
                        <m:t> ∗</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r>
                        <a:rPr lang="it-IT" sz="700" b="1" i="1" smtClean="0">
                          <a:latin typeface="Cambria Math" panose="02040503050406030204" pitchFamily="18" charset="0"/>
                        </a:rPr>
                        <m:t>+</m:t>
                      </m:r>
                      <m:r>
                        <a:rPr lang="it-IT" sz="700" b="1" i="1" smtClean="0">
                          <a:latin typeface="Cambria Math" panose="02040503050406030204" pitchFamily="18" charset="0"/>
                        </a:rPr>
                        <m:t>𝟏𝟏𝟕</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𝟓𝟑𝟔</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𝑵𝒐𝒓𝒕𝒉𝒆𝒏</m:t>
                          </m:r>
                          <m:r>
                            <a:rPr lang="it-IT" sz="700" b="1" i="1" smtClean="0">
                              <a:latin typeface="Cambria Math" panose="02040503050406030204" pitchFamily="18" charset="0"/>
                            </a:rPr>
                            <m:t> </m:t>
                          </m:r>
                          <m:r>
                            <a:rPr lang="it-IT" sz="700" b="1" i="1" smtClean="0">
                              <a:latin typeface="Cambria Math" panose="02040503050406030204" pitchFamily="18" charset="0"/>
                            </a:rPr>
                            <m:t>𝑰𝒕𝒂𝒍𝒚</m:t>
                          </m:r>
                        </m:sub>
                      </m:sSub>
                      <m:r>
                        <a:rPr lang="it-IT" sz="700" b="1" i="1">
                          <a:latin typeface="Cambria Math" panose="02040503050406030204" pitchFamily="18" charset="0"/>
                        </a:rPr>
                        <m:t>+ </m:t>
                      </m:r>
                      <m:sSub>
                        <m:sSubPr>
                          <m:ctrlPr>
                            <a:rPr lang="it-IT" sz="700" b="1" i="1">
                              <a:latin typeface="Cambria Math" panose="02040503050406030204" pitchFamily="18" charset="0"/>
                            </a:rPr>
                          </m:ctrlPr>
                        </m:sSubPr>
                        <m:e>
                          <m:r>
                            <a:rPr lang="it-IT" sz="700" b="1" i="1" smtClean="0">
                              <a:latin typeface="Cambria Math" panose="02040503050406030204" pitchFamily="18" charset="0"/>
                            </a:rPr>
                            <m:t>𝟓𝟎𝟒</m:t>
                          </m:r>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𝑺𝒐𝒖𝒕𝒉𝒆𝒓𝒏</m:t>
                          </m:r>
                          <m:r>
                            <a:rPr lang="it-IT" sz="700" b="1" i="1" smtClean="0">
                              <a:latin typeface="Cambria Math" panose="02040503050406030204" pitchFamily="18" charset="0"/>
                            </a:rPr>
                            <m:t> </m:t>
                          </m:r>
                          <m:r>
                            <a:rPr lang="it-IT" sz="700" b="1" i="1" smtClean="0">
                              <a:latin typeface="Cambria Math" panose="02040503050406030204" pitchFamily="18" charset="0"/>
                            </a:rPr>
                            <m:t>𝑰𝒕𝒂𝒍𝒚</m:t>
                          </m:r>
                        </m:sub>
                      </m:sSub>
                      <m:r>
                        <a:rPr lang="it-IT" sz="700" b="1" i="1">
                          <a:latin typeface="Cambria Math" panose="02040503050406030204" pitchFamily="18" charset="0"/>
                        </a:rPr>
                        <m:t>+</m:t>
                      </m:r>
                      <m:sSub>
                        <m:sSubPr>
                          <m:ctrlPr>
                            <a:rPr lang="it-IT" sz="700" b="1" i="1">
                              <a:latin typeface="Cambria Math" panose="02040503050406030204" pitchFamily="18" charset="0"/>
                            </a:rPr>
                          </m:ctrlPr>
                        </m:sSubPr>
                        <m:e>
                          <m:r>
                            <a:rPr lang="it-IT" sz="700" b="1" i="1" smtClean="0">
                              <a:latin typeface="Cambria Math" panose="02040503050406030204" pitchFamily="18" charset="0"/>
                            </a:rPr>
                            <m:t>𝟓𝟔𝟎</m:t>
                          </m:r>
                          <m:r>
                            <a:rPr lang="it-IT" sz="700" b="1" i="1" smtClean="0">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𝑺𝒑𝒂𝒊𝒏</m:t>
                          </m:r>
                        </m:sub>
                      </m:sSub>
                      <m:r>
                        <a:rPr lang="it-IT" sz="700" b="1" i="1">
                          <a:latin typeface="Cambria Math" panose="02040503050406030204" pitchFamily="18" charset="0"/>
                        </a:rPr>
                        <m:t>+</m:t>
                      </m:r>
                      <m:sSub>
                        <m:sSubPr>
                          <m:ctrlPr>
                            <a:rPr lang="it-IT" sz="700" b="1" i="1" smtClean="0">
                              <a:latin typeface="Cambria Math" panose="02040503050406030204" pitchFamily="18" charset="0"/>
                            </a:rPr>
                          </m:ctrlPr>
                        </m:sSubPr>
                        <m:e>
                          <m:r>
                            <a:rPr lang="it-IT" sz="700" b="1" i="1" smtClean="0">
                              <a:latin typeface="Cambria Math" panose="02040503050406030204" pitchFamily="18" charset="0"/>
                            </a:rPr>
                            <m:t>𝟒𝟏𝟔</m:t>
                          </m:r>
                          <m:r>
                            <a:rPr lang="it-IT" sz="700" b="1" i="1" smtClean="0">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𝑼𝑲</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limLow>
                        <m:limLowPr>
                          <m:ctrlPr>
                            <a:rPr lang="it-IT" sz="700" b="1" i="1" smtClean="0">
                              <a:latin typeface="Cambria Math" panose="02040503050406030204" pitchFamily="18" charset="0"/>
                            </a:rPr>
                          </m:ctrlPr>
                        </m:limLowPr>
                        <m:e>
                          <m:groupChr>
                            <m:groupChrPr>
                              <m:chr m:val="⏟"/>
                              <m:ctrlPr>
                                <a:rPr lang="it-IT" sz="700" b="1" i="1" smtClean="0">
                                  <a:latin typeface="Cambria Math" panose="02040503050406030204" pitchFamily="18" charset="0"/>
                                </a:rPr>
                              </m:ctrlPr>
                            </m:groupChrPr>
                            <m:e>
                              <m:sSub>
                                <m:sSubPr>
                                  <m:ctrlPr>
                                    <a:rPr lang="it-IT" sz="700" b="1" i="1">
                                      <a:latin typeface="Cambria Math" panose="02040503050406030204" pitchFamily="18" charset="0"/>
                                    </a:rPr>
                                  </m:ctrlPr>
                                </m:sSubPr>
                                <m:e>
                                  <m:r>
                                    <a:rPr lang="it-IT" sz="700" b="1" i="1">
                                      <a:latin typeface="Cambria Math" panose="02040503050406030204" pitchFamily="18" charset="0"/>
                                      <a:ea typeface="Cambria Math" panose="02040503050406030204" pitchFamily="18" charset="0"/>
                                    </a:rPr>
                                    <m:t>𝜷</m:t>
                                  </m:r>
                                </m:e>
                                <m:sub>
                                  <m:r>
                                    <a:rPr lang="it-IT" sz="700" b="1" i="1">
                                      <a:latin typeface="Cambria Math" panose="02040503050406030204" pitchFamily="18" charset="0"/>
                                    </a:rPr>
                                    <m:t>𝒑</m:t>
                                  </m:r>
                                </m:sub>
                              </m:sSub>
                              <m:sSub>
                                <m:sSubPr>
                                  <m:ctrlPr>
                                    <a:rPr lang="it-IT" sz="700" b="1" i="1">
                                      <a:latin typeface="Cambria Math" panose="02040503050406030204" pitchFamily="18" charset="0"/>
                                    </a:rPr>
                                  </m:ctrlPr>
                                </m:sSubPr>
                                <m:e>
                                  <m:r>
                                    <a:rPr lang="it-IT" sz="700" b="1" i="1">
                                      <a:latin typeface="Cambria Math" panose="02040503050406030204" pitchFamily="18" charset="0"/>
                                    </a:rPr>
                                    <m:t>𝒊𝒇</m:t>
                                  </m:r>
                                </m:e>
                                <m:sub>
                                  <m:r>
                                    <a:rPr lang="it-IT" sz="700" b="1" i="1">
                                      <a:latin typeface="Cambria Math" panose="02040503050406030204" pitchFamily="18" charset="0"/>
                                    </a:rPr>
                                    <m:t>𝑷𝒓𝒐𝒅𝒖𝒄𝒕</m:t>
                                  </m:r>
                                  <m:r>
                                    <a:rPr lang="it-IT" sz="700" b="1" i="1">
                                      <a:latin typeface="Cambria Math" panose="02040503050406030204" pitchFamily="18" charset="0"/>
                                    </a:rPr>
                                    <m:t> </m:t>
                                  </m:r>
                                  <m:r>
                                    <a:rPr lang="it-IT" sz="700" b="1" i="1">
                                      <a:latin typeface="Cambria Math" panose="02040503050406030204" pitchFamily="18" charset="0"/>
                                    </a:rPr>
                                    <m:t>𝑳𝒊𝒏𝒆</m:t>
                                  </m:r>
                                  <m:r>
                                    <a:rPr lang="it-IT" sz="700" b="1" i="1">
                                      <a:latin typeface="Cambria Math" panose="02040503050406030204" pitchFamily="18" charset="0"/>
                                    </a:rPr>
                                    <m:t> </m:t>
                                  </m:r>
                                  <m:r>
                                    <a:rPr lang="it-IT" sz="700" b="1" i="1">
                                      <a:latin typeface="Cambria Math" panose="02040503050406030204" pitchFamily="18" charset="0"/>
                                    </a:rPr>
                                    <m:t>𝑷</m:t>
                                  </m:r>
                                </m:sub>
                              </m:sSub>
                            </m:e>
                          </m:groupChr>
                        </m:e>
                        <m:lim>
                          <m:eqArr>
                            <m:eqArrPr>
                              <m:ctrlPr>
                                <a:rPr lang="it-IT" sz="700" b="1" i="1" smtClean="0">
                                  <a:latin typeface="Cambria Math" panose="02040503050406030204" pitchFamily="18" charset="0"/>
                                </a:rPr>
                              </m:ctrlPr>
                            </m:eqArrPr>
                            <m:e>
                              <m:r>
                                <a:rPr lang="it-IT" sz="700" b="1" i="1" smtClean="0">
                                  <a:latin typeface="Cambria Math" panose="02040503050406030204" pitchFamily="18" charset="0"/>
                                </a:rPr>
                                <m:t>𝑬𝒂𝒄𝒉</m:t>
                              </m:r>
                              <m:r>
                                <a:rPr lang="it-IT" sz="700" b="1" i="1" smtClean="0">
                                  <a:latin typeface="Cambria Math" panose="02040503050406030204" pitchFamily="18" charset="0"/>
                                </a:rPr>
                                <m:t> </m:t>
                              </m:r>
                              <m:r>
                                <a:rPr lang="it-IT" sz="700" b="1" i="1" smtClean="0">
                                  <a:latin typeface="Cambria Math" panose="02040503050406030204" pitchFamily="18" charset="0"/>
                                </a:rPr>
                                <m:t>𝒑𝒓𝒐𝒅𝒖𝒄𝒕</m:t>
                              </m:r>
                              <m:r>
                                <a:rPr lang="it-IT" sz="700" b="1" i="1" smtClean="0">
                                  <a:latin typeface="Cambria Math" panose="02040503050406030204" pitchFamily="18" charset="0"/>
                                </a:rPr>
                                <m:t> </m:t>
                              </m:r>
                              <m:r>
                                <a:rPr lang="it-IT" sz="700" b="1" i="1" smtClean="0">
                                  <a:latin typeface="Cambria Math" panose="02040503050406030204" pitchFamily="18" charset="0"/>
                                </a:rPr>
                                <m:t>𝒍𝒊𝒏𝒆</m:t>
                              </m:r>
                              <m:r>
                                <a:rPr lang="it-IT" sz="700" b="1" i="1" smtClean="0">
                                  <a:latin typeface="Cambria Math" panose="02040503050406030204" pitchFamily="18" charset="0"/>
                                </a:rPr>
                                <m:t> </m:t>
                              </m:r>
                              <m:r>
                                <a:rPr lang="it-IT" sz="700" b="1" i="1" smtClean="0">
                                  <a:latin typeface="Cambria Math" panose="02040503050406030204" pitchFamily="18" charset="0"/>
                                </a:rPr>
                                <m:t>𝒊𝒔</m:t>
                              </m:r>
                              <m:r>
                                <a:rPr lang="it-IT" sz="700" b="1" i="1" smtClean="0">
                                  <a:latin typeface="Cambria Math" panose="02040503050406030204" pitchFamily="18" charset="0"/>
                                </a:rPr>
                                <m:t> </m:t>
                              </m:r>
                              <m:r>
                                <a:rPr lang="it-IT" sz="700" b="1" i="1" smtClean="0">
                                  <a:latin typeface="Cambria Math" panose="02040503050406030204" pitchFamily="18" charset="0"/>
                                </a:rPr>
                                <m:t>𝒔𝒊𝒈𝒏𝒊𝒇𝒊𝒄𝒂𝒏𝒕</m:t>
                              </m:r>
                            </m:e>
                            <m:e>
                              <m:r>
                                <a:rPr lang="it-IT" sz="700" b="1" i="1" smtClean="0">
                                  <a:latin typeface="Cambria Math" panose="02040503050406030204" pitchFamily="18" charset="0"/>
                                </a:rPr>
                                <m:t>𝒊𝒏</m:t>
                              </m:r>
                              <m:r>
                                <a:rPr lang="it-IT" sz="700" b="1" i="1" smtClean="0">
                                  <a:latin typeface="Cambria Math" panose="02040503050406030204" pitchFamily="18" charset="0"/>
                                </a:rPr>
                                <m:t> </m:t>
                              </m:r>
                              <m:r>
                                <a:rPr lang="it-IT" sz="700" b="1" i="1" smtClean="0">
                                  <a:latin typeface="Cambria Math" panose="02040503050406030204" pitchFamily="18" charset="0"/>
                                </a:rPr>
                                <m:t>𝒅𝒆𝒕𝒆𝒎𝒊𝒏𝒊𝒏𝒈</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𝒄𝒐𝒔𝒕</m:t>
                              </m:r>
                              <m:r>
                                <a:rPr lang="it-IT" sz="700" b="1" i="1" smtClean="0">
                                  <a:latin typeface="Cambria Math" panose="02040503050406030204" pitchFamily="18" charset="0"/>
                                </a:rPr>
                                <m:t>. </m:t>
                              </m:r>
                            </m:e>
                            <m:e>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𝒄𝒂𝒃𝒍𝒆</m:t>
                              </m:r>
                              <m:r>
                                <a:rPr lang="it-IT" sz="700" b="1" i="1" smtClean="0">
                                  <a:latin typeface="Cambria Math" panose="02040503050406030204" pitchFamily="18" charset="0"/>
                                </a:rPr>
                                <m:t> </m:t>
                              </m:r>
                              <m:r>
                                <a:rPr lang="it-IT" sz="700" b="1" i="1" smtClean="0">
                                  <a:latin typeface="Cambria Math" panose="02040503050406030204" pitchFamily="18" charset="0"/>
                                </a:rPr>
                                <m:t>𝒂𝒏𝒅</m:t>
                              </m:r>
                              <m:r>
                                <a:rPr lang="it-IT" sz="700" b="1" i="1" smtClean="0">
                                  <a:latin typeface="Cambria Math" panose="02040503050406030204" pitchFamily="18" charset="0"/>
                                </a:rPr>
                                <m:t> </m:t>
                              </m:r>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𝑪𝒂𝒃𝒍𝒆</m:t>
                              </m:r>
                              <m:r>
                                <a:rPr lang="it-IT" sz="700" b="1" i="1" smtClean="0">
                                  <a:latin typeface="Cambria Math" panose="02040503050406030204" pitchFamily="18" charset="0"/>
                                </a:rPr>
                                <m:t> </m:t>
                              </m:r>
                              <m:r>
                                <a:rPr lang="it-IT" sz="700" b="1" i="1" smtClean="0">
                                  <a:latin typeface="Cambria Math" panose="02040503050406030204" pitchFamily="18" charset="0"/>
                                </a:rPr>
                                <m:t>𝑪𝒉𝒊𝒏𝒂</m:t>
                              </m:r>
                            </m:e>
                            <m:e>
                              <m:r>
                                <a:rPr lang="it-IT" sz="700" b="1" i="1" smtClean="0">
                                  <a:latin typeface="Cambria Math" panose="02040503050406030204" pitchFamily="18" charset="0"/>
                                </a:rPr>
                                <m:t>𝒂𝒓𝒆</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𝒐𝒏𝒍𝒚</m:t>
                              </m:r>
                              <m:r>
                                <a:rPr lang="it-IT" sz="700" b="1" i="1" smtClean="0">
                                  <a:latin typeface="Cambria Math" panose="02040503050406030204" pitchFamily="18" charset="0"/>
                                </a:rPr>
                                <m:t> </m:t>
                              </m:r>
                              <m:r>
                                <a:rPr lang="it-IT" sz="700" b="1" i="1" smtClean="0">
                                  <a:latin typeface="Cambria Math" panose="02040503050406030204" pitchFamily="18" charset="0"/>
                                </a:rPr>
                                <m:t>𝒕𝒘𝒐</m:t>
                              </m:r>
                              <m:r>
                                <a:rPr lang="it-IT" sz="700" b="1" i="1" smtClean="0">
                                  <a:latin typeface="Cambria Math" panose="02040503050406030204" pitchFamily="18" charset="0"/>
                                </a:rPr>
                                <m:t> </m:t>
                              </m:r>
                              <m:r>
                                <a:rPr lang="it-IT" sz="700" b="1" i="1" smtClean="0">
                                  <a:latin typeface="Cambria Math" panose="02040503050406030204" pitchFamily="18" charset="0"/>
                                </a:rPr>
                                <m:t>𝒍𝒊𝒏𝒆</m:t>
                              </m:r>
                              <m:r>
                                <a:rPr lang="it-IT" sz="700" b="1" i="1" smtClean="0">
                                  <a:latin typeface="Cambria Math" panose="02040503050406030204" pitchFamily="18" charset="0"/>
                                </a:rPr>
                                <m:t> </m:t>
                              </m:r>
                              <m:r>
                                <a:rPr lang="it-IT" sz="700" b="1" i="1" smtClean="0">
                                  <a:latin typeface="Cambria Math" panose="02040503050406030204" pitchFamily="18" charset="0"/>
                                </a:rPr>
                                <m:t>𝒕𝒉𝒂𝒕</m:t>
                              </m:r>
                              <m:r>
                                <a:rPr lang="it-IT" sz="700" b="1" i="1" smtClean="0">
                                  <a:latin typeface="Cambria Math" panose="02040503050406030204" pitchFamily="18" charset="0"/>
                                </a:rPr>
                                <m:t> </m:t>
                              </m:r>
                            </m:e>
                            <m:e>
                              <m:r>
                                <a:rPr lang="it-IT" sz="700" b="1" i="1" smtClean="0">
                                  <a:latin typeface="Cambria Math" panose="02040503050406030204" pitchFamily="18" charset="0"/>
                                </a:rPr>
                                <m:t>𝒎𝒂𝒌𝒆</m:t>
                              </m:r>
                              <m:r>
                                <a:rPr lang="it-IT" sz="700" b="1" i="1" smtClean="0">
                                  <a:latin typeface="Cambria Math" panose="02040503050406030204" pitchFamily="18" charset="0"/>
                                </a:rPr>
                                <m:t> </m:t>
                              </m:r>
                              <m:r>
                                <a:rPr lang="it-IT" sz="700" b="1" i="1" smtClean="0">
                                  <a:latin typeface="Cambria Math" panose="02040503050406030204" pitchFamily="18" charset="0"/>
                                </a:rPr>
                                <m:t>𝒕𝒉𝒊𝒔</m:t>
                              </m:r>
                              <m:r>
                                <a:rPr lang="it-IT" sz="700" b="1" i="1" smtClean="0">
                                  <a:latin typeface="Cambria Math" panose="02040503050406030204" pitchFamily="18" charset="0"/>
                                </a:rPr>
                                <m:t> </m:t>
                              </m:r>
                              <m:r>
                                <a:rPr lang="it-IT" sz="700" b="1" i="1" smtClean="0">
                                  <a:latin typeface="Cambria Math" panose="02040503050406030204" pitchFamily="18" charset="0"/>
                                </a:rPr>
                                <m:t>𝒄𝒐𝒔𝒕𝒔</m:t>
                              </m:r>
                              <m:r>
                                <a:rPr lang="it-IT" sz="700" b="1" i="1" smtClean="0">
                                  <a:latin typeface="Cambria Math" panose="02040503050406030204" pitchFamily="18" charset="0"/>
                                </a:rPr>
                                <m:t> </m:t>
                              </m:r>
                              <m:r>
                                <a:rPr lang="it-IT" sz="700" b="1" i="1" smtClean="0">
                                  <a:latin typeface="Cambria Math" panose="02040503050406030204" pitchFamily="18" charset="0"/>
                                </a:rPr>
                                <m:t>𝒉𝒊𝒈𝒉𝒆𝒓</m:t>
                              </m:r>
                              <m:r>
                                <a:rPr lang="it-IT" sz="700" b="1" i="1" smtClean="0">
                                  <a:latin typeface="Cambria Math" panose="02040503050406030204" pitchFamily="18" charset="0"/>
                                </a:rPr>
                                <m:t> </m:t>
                              </m:r>
                              <m:r>
                                <a:rPr lang="it-IT" sz="700" b="1" i="1" smtClean="0">
                                  <a:latin typeface="Cambria Math" panose="02040503050406030204" pitchFamily="18" charset="0"/>
                                </a:rPr>
                                <m:t>𝒘𝒉𝒊𝒍𝒆</m:t>
                              </m:r>
                            </m:e>
                            <m:e>
                              <m:r>
                                <a:rPr lang="it-IT" sz="700" b="1" i="1" smtClean="0">
                                  <a:latin typeface="Cambria Math" panose="02040503050406030204" pitchFamily="18" charset="0"/>
                                </a:rPr>
                                <m:t>𝒂𝒍𝒍</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𝒐𝒕𝒉𝒆𝒓𝒔</m:t>
                              </m:r>
                              <m:r>
                                <a:rPr lang="it-IT" sz="700" b="1" i="1" smtClean="0">
                                  <a:latin typeface="Cambria Math" panose="02040503050406030204" pitchFamily="18" charset="0"/>
                                </a:rPr>
                                <m:t> </m:t>
                              </m:r>
                              <m:r>
                                <a:rPr lang="it-IT" sz="700" b="1" i="1" smtClean="0">
                                  <a:latin typeface="Cambria Math" panose="02040503050406030204" pitchFamily="18" charset="0"/>
                                </a:rPr>
                                <m:t>𝒍𝒊𝒏𝒆𝒔</m:t>
                              </m:r>
                              <m:r>
                                <a:rPr lang="it-IT" sz="700" b="1" i="1" smtClean="0">
                                  <a:latin typeface="Cambria Math" panose="02040503050406030204" pitchFamily="18" charset="0"/>
                                </a:rPr>
                                <m:t> </m:t>
                              </m:r>
                              <m:r>
                                <a:rPr lang="it-IT" sz="700" b="1" i="1" smtClean="0">
                                  <a:latin typeface="Cambria Math" panose="02040503050406030204" pitchFamily="18" charset="0"/>
                                </a:rPr>
                                <m:t>𝒓𝒆𝒅𝒖𝒄𝒆</m:t>
                              </m:r>
                            </m:e>
                            <m:e>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𝒊𝒎𝒑𝒂𝒄𝒕</m:t>
                              </m:r>
                              <m:r>
                                <a:rPr lang="it-IT" sz="700" b="1" i="1" smtClean="0">
                                  <a:latin typeface="Cambria Math" panose="02040503050406030204" pitchFamily="18" charset="0"/>
                                </a:rPr>
                                <m:t> </m:t>
                              </m:r>
                              <m:r>
                                <a:rPr lang="it-IT" sz="700" b="1" i="1" smtClean="0">
                                  <a:latin typeface="Cambria Math" panose="02040503050406030204" pitchFamily="18" charset="0"/>
                                </a:rPr>
                                <m:t>𝒐𝒇</m:t>
                              </m:r>
                              <m:r>
                                <a:rPr lang="it-IT" sz="700" b="1" i="1" smtClean="0">
                                  <a:latin typeface="Cambria Math" panose="02040503050406030204" pitchFamily="18" charset="0"/>
                                </a:rPr>
                                <m:t> </m:t>
                              </m:r>
                              <m:r>
                                <a:rPr lang="it-IT" sz="700" b="1" i="1" smtClean="0">
                                  <a:latin typeface="Cambria Math" panose="02040503050406030204" pitchFamily="18" charset="0"/>
                                </a:rPr>
                                <m:t>𝒕𝒉𝒊𝒔</m:t>
                              </m:r>
                              <m:r>
                                <a:rPr lang="it-IT" sz="700" b="1" i="1" smtClean="0">
                                  <a:latin typeface="Cambria Math" panose="02040503050406030204" pitchFamily="18" charset="0"/>
                                </a:rPr>
                                <m:t> </m:t>
                              </m:r>
                              <m:r>
                                <a:rPr lang="it-IT" sz="700" b="1" i="1" smtClean="0">
                                  <a:latin typeface="Cambria Math" panose="02040503050406030204" pitchFamily="18" charset="0"/>
                                </a:rPr>
                                <m:t>𝒄𝒐𝒔𝒕</m:t>
                              </m:r>
                              <m:r>
                                <a:rPr lang="it-IT" sz="700" b="1" i="1" smtClean="0">
                                  <a:latin typeface="Cambria Math" panose="02040503050406030204" pitchFamily="18" charset="0"/>
                                </a:rPr>
                                <m:t>.</m:t>
                              </m:r>
                            </m:e>
                          </m:eqArr>
                        </m:lim>
                      </m:limLow>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18" name="CasellaDiTesto 17">
                <a:extLst>
                  <a:ext uri="{FF2B5EF4-FFF2-40B4-BE49-F238E27FC236}">
                    <a16:creationId xmlns:a16="http://schemas.microsoft.com/office/drawing/2014/main" id="{A7341FF8-DB0A-4857-A640-E9724A73FBE1}"/>
                  </a:ext>
                </a:extLst>
              </p:cNvPr>
              <p:cNvSpPr txBox="1">
                <a:spLocks noRot="1" noChangeAspect="1" noMove="1" noResize="1" noEditPoints="1" noAdjustHandles="1" noChangeArrowheads="1" noChangeShapeType="1" noTextEdit="1"/>
              </p:cNvSpPr>
              <p:nvPr/>
            </p:nvSpPr>
            <p:spPr>
              <a:xfrm>
                <a:off x="1255028" y="3060549"/>
                <a:ext cx="3668440" cy="993542"/>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CasellaDiTesto 22">
                <a:extLst>
                  <a:ext uri="{FF2B5EF4-FFF2-40B4-BE49-F238E27FC236}">
                    <a16:creationId xmlns:a16="http://schemas.microsoft.com/office/drawing/2014/main" id="{0A71922F-2B27-49C9-8564-55F6976ACAEF}"/>
                  </a:ext>
                </a:extLst>
              </p:cNvPr>
              <p:cNvSpPr txBox="1"/>
              <p:nvPr/>
            </p:nvSpPr>
            <p:spPr>
              <a:xfrm>
                <a:off x="6743557" y="3954553"/>
                <a:ext cx="2857641" cy="9938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𝑫𝒊𝒔𝒕𝒓𝒊𝒃𝒖𝒕𝒊𝒐𝒏</m:t>
                      </m:r>
                      <m:r>
                        <a:rPr lang="it-IT" sz="700" b="1" i="1" smtClean="0">
                          <a:latin typeface="Cambria Math" panose="02040503050406030204" pitchFamily="18" charset="0"/>
                        </a:rPr>
                        <m:t> </m:t>
                      </m:r>
                      <m:r>
                        <a:rPr lang="it-IT" sz="700" b="1" i="1" smtClean="0">
                          <a:latin typeface="Cambria Math" panose="02040503050406030204" pitchFamily="18" charset="0"/>
                        </a:rPr>
                        <m:t>𝑨𝒄𝒕𝒊𝒗𝒊𝒕𝒊𝒆𝒔</m:t>
                      </m:r>
                      <m:r>
                        <a:rPr lang="it-IT" sz="700" b="1" i="1" smtClean="0">
                          <a:latin typeface="Cambria Math" panose="02040503050406030204" pitchFamily="18" charset="0"/>
                        </a:rPr>
                        <m:t>=</m:t>
                      </m:r>
                      <m:r>
                        <a:rPr lang="it-IT" sz="700" b="1" i="1" smtClean="0">
                          <a:latin typeface="Cambria Math" panose="02040503050406030204" pitchFamily="18" charset="0"/>
                        </a:rPr>
                        <m:t>𝟐𝟗𝟓</m:t>
                      </m:r>
                      <m:r>
                        <a:rPr lang="it-IT" sz="700" b="1" i="1" smtClean="0">
                          <a:latin typeface="Cambria Math" panose="02040503050406030204" pitchFamily="18" charset="0"/>
                        </a:rPr>
                        <m:t>+</m:t>
                      </m:r>
                      <m:r>
                        <a:rPr lang="it-IT" sz="700" b="1" i="1" smtClean="0">
                          <a:latin typeface="Cambria Math" panose="02040503050406030204" pitchFamily="18" charset="0"/>
                        </a:rPr>
                        <m:t>𝟐</m:t>
                      </m:r>
                      <m:r>
                        <a:rPr lang="it-IT" sz="700" b="1" i="1" smtClean="0">
                          <a:latin typeface="Cambria Math" panose="02040503050406030204" pitchFamily="18" charset="0"/>
                        </a:rPr>
                        <m:t> ∗</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𝟓</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r>
                        <a:rPr lang="it-IT" sz="700" b="1" i="1">
                          <a:latin typeface="Cambria Math" panose="02040503050406030204" pitchFamily="18" charset="0"/>
                        </a:rPr>
                        <m:t>+</m:t>
                      </m:r>
                      <m:r>
                        <a:rPr lang="it-IT" sz="700" b="1" i="1" smtClean="0">
                          <a:latin typeface="Cambria Math" panose="02040503050406030204" pitchFamily="18" charset="0"/>
                        </a:rPr>
                        <m:t>𝟐𝟏</m:t>
                      </m:r>
                      <m:sSub>
                        <m:sSubPr>
                          <m:ctrlPr>
                            <a:rPr lang="it-IT" sz="700" b="1" i="1" smtClean="0">
                              <a:latin typeface="Cambria Math" panose="02040503050406030204" pitchFamily="18" charset="0"/>
                            </a:rPr>
                          </m:ctrlPr>
                        </m:sSubPr>
                        <m:e>
                          <m:r>
                            <a:rPr lang="it-IT" sz="700" b="1" i="1" smtClean="0">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𝒓𝒂𝒏𝒈𝒆</m:t>
                          </m:r>
                          <m:r>
                            <a:rPr lang="it-IT" sz="700" b="1" i="1" smtClean="0">
                              <a:latin typeface="Cambria Math" panose="02040503050406030204" pitchFamily="18" charset="0"/>
                            </a:rPr>
                            <m:t>&gt;</m:t>
                          </m:r>
                          <m:r>
                            <a:rPr lang="it-IT" sz="700" b="1" i="1" smtClean="0">
                              <a:latin typeface="Cambria Math" panose="02040503050406030204" pitchFamily="18" charset="0"/>
                            </a:rPr>
                            <m:t>𝟓𝟎𝟎</m:t>
                          </m:r>
                        </m:sub>
                      </m:sSub>
                      <m:r>
                        <a:rPr lang="it-IT" sz="700" b="1" i="1">
                          <a:latin typeface="Cambria Math" panose="02040503050406030204" pitchFamily="18" charset="0"/>
                        </a:rPr>
                        <m:t>+ </m:t>
                      </m:r>
                      <m:sSub>
                        <m:sSubPr>
                          <m:ctrlPr>
                            <a:rPr lang="it-IT" sz="700" b="1" i="1">
                              <a:latin typeface="Cambria Math" panose="02040503050406030204" pitchFamily="18" charset="0"/>
                            </a:rPr>
                          </m:ctrlPr>
                        </m:sSubPr>
                        <m:e>
                          <m:r>
                            <a:rPr lang="it-IT" sz="700" b="1" i="1" smtClean="0">
                              <a:latin typeface="Cambria Math" panose="02040503050406030204" pitchFamily="18" charset="0"/>
                            </a:rPr>
                            <m:t>𝟔𝟒</m:t>
                          </m:r>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𝑺𝒕𝒓𝒂𝒕𝒆𝒈𝒊𝒄</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sSub>
                        <m:sSubPr>
                          <m:ctrlPr>
                            <a:rPr lang="it-IT" sz="700" b="1" i="1">
                              <a:latin typeface="Cambria Math" panose="02040503050406030204" pitchFamily="18" charset="0"/>
                            </a:rPr>
                          </m:ctrlPr>
                        </m:sSubPr>
                        <m:e>
                          <m:r>
                            <a:rPr lang="it-IT" sz="700" b="1" i="1">
                              <a:latin typeface="Cambria Math" panose="02040503050406030204" pitchFamily="18" charset="0"/>
                            </a:rPr>
                            <m:t>𝟒</m:t>
                          </m:r>
                          <m:r>
                            <a:rPr lang="it-IT" sz="700" b="1" i="1" smtClean="0">
                              <a:latin typeface="Cambria Math" panose="02040503050406030204" pitchFamily="18" charset="0"/>
                            </a:rPr>
                            <m:t>𝟎</m:t>
                          </m:r>
                          <m:r>
                            <a:rPr lang="it-IT" sz="700" b="1" i="1">
                              <a:latin typeface="Cambria Math" panose="02040503050406030204" pitchFamily="18" charset="0"/>
                            </a:rPr>
                            <m:t>𝒊𝒇</m:t>
                          </m:r>
                        </m:e>
                        <m:sub>
                          <m:r>
                            <a:rPr lang="it-IT" sz="700" b="1" i="1">
                              <a:latin typeface="Cambria Math" panose="02040503050406030204" pitchFamily="18" charset="0"/>
                            </a:rPr>
                            <m:t>𝑵𝒐𝒓𝒕𝒉𝒆𝒏</m:t>
                          </m:r>
                          <m:r>
                            <a:rPr lang="it-IT" sz="700" b="1" i="1">
                              <a:latin typeface="Cambria Math" panose="02040503050406030204" pitchFamily="18" charset="0"/>
                            </a:rPr>
                            <m:t> </m:t>
                          </m:r>
                          <m:r>
                            <a:rPr lang="it-IT" sz="700" b="1" i="1">
                              <a:latin typeface="Cambria Math" panose="02040503050406030204" pitchFamily="18" charset="0"/>
                            </a:rPr>
                            <m:t>𝑰𝒕𝒂𝒍𝒚</m:t>
                          </m:r>
                        </m:sub>
                      </m:sSub>
                      <m:sSub>
                        <m:sSubPr>
                          <m:ctrlPr>
                            <a:rPr lang="it-IT" sz="700" b="1" i="1">
                              <a:latin typeface="Cambria Math" panose="02040503050406030204" pitchFamily="18" charset="0"/>
                            </a:rPr>
                          </m:ctrlPr>
                        </m:sSubPr>
                        <m:e>
                          <m:r>
                            <a:rPr lang="it-IT" sz="700" b="1" i="1" smtClean="0">
                              <a:latin typeface="Cambria Math" panose="02040503050406030204" pitchFamily="18" charset="0"/>
                            </a:rPr>
                            <m:t>+</m:t>
                          </m:r>
                          <m:r>
                            <a:rPr lang="it-IT" sz="700" b="1" i="1" smtClean="0">
                              <a:latin typeface="Cambria Math" panose="02040503050406030204" pitchFamily="18" charset="0"/>
                            </a:rPr>
                            <m:t>𝟐𝟑</m:t>
                          </m:r>
                          <m:r>
                            <a:rPr lang="it-IT" sz="700" b="1" i="1" smtClean="0">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𝑺𝒑𝒂𝒊𝒏</m:t>
                          </m:r>
                        </m:sub>
                      </m:sSub>
                      <m:r>
                        <a:rPr lang="it-IT" sz="700" b="1" i="1" smtClean="0">
                          <a:latin typeface="Cambria Math" panose="02040503050406030204" pitchFamily="18" charset="0"/>
                        </a:rPr>
                        <m:t>+</m:t>
                      </m:r>
                      <m:limLow>
                        <m:limLowPr>
                          <m:ctrlPr>
                            <a:rPr lang="it-IT" sz="700" b="1" i="1" smtClean="0">
                              <a:latin typeface="Cambria Math" panose="02040503050406030204" pitchFamily="18" charset="0"/>
                            </a:rPr>
                          </m:ctrlPr>
                        </m:limLowPr>
                        <m:e>
                          <m:groupChr>
                            <m:groupChrPr>
                              <m:chr m:val="⏟"/>
                              <m:ctrlPr>
                                <a:rPr lang="it-IT" sz="700" b="1" i="1" smtClean="0">
                                  <a:latin typeface="Cambria Math" panose="02040503050406030204" pitchFamily="18" charset="0"/>
                                </a:rPr>
                              </m:ctrlPr>
                            </m:groupChrPr>
                            <m:e>
                              <m:sSub>
                                <m:sSubPr>
                                  <m:ctrlPr>
                                    <a:rPr lang="it-IT" sz="700" b="1" i="1">
                                      <a:latin typeface="Cambria Math" panose="02040503050406030204" pitchFamily="18" charset="0"/>
                                    </a:rPr>
                                  </m:ctrlPr>
                                </m:sSubPr>
                                <m:e>
                                  <m:r>
                                    <a:rPr lang="it-IT" sz="700" b="1" i="1">
                                      <a:latin typeface="Cambria Math" panose="02040503050406030204" pitchFamily="18" charset="0"/>
                                      <a:ea typeface="Cambria Math" panose="02040503050406030204" pitchFamily="18" charset="0"/>
                                    </a:rPr>
                                    <m:t>𝜷</m:t>
                                  </m:r>
                                </m:e>
                                <m:sub>
                                  <m:r>
                                    <a:rPr lang="it-IT" sz="700" b="1" i="1">
                                      <a:latin typeface="Cambria Math" panose="02040503050406030204" pitchFamily="18" charset="0"/>
                                    </a:rPr>
                                    <m:t>𝒑</m:t>
                                  </m:r>
                                </m:sub>
                              </m:sSub>
                              <m:sSub>
                                <m:sSubPr>
                                  <m:ctrlPr>
                                    <a:rPr lang="it-IT" sz="700" b="1" i="1">
                                      <a:latin typeface="Cambria Math" panose="02040503050406030204" pitchFamily="18" charset="0"/>
                                    </a:rPr>
                                  </m:ctrlPr>
                                </m:sSubPr>
                                <m:e>
                                  <m:r>
                                    <a:rPr lang="it-IT" sz="700" b="1" i="1">
                                      <a:latin typeface="Cambria Math" panose="02040503050406030204" pitchFamily="18" charset="0"/>
                                    </a:rPr>
                                    <m:t>𝒊𝒇</m:t>
                                  </m:r>
                                </m:e>
                                <m:sub>
                                  <m:r>
                                    <a:rPr lang="it-IT" sz="700" b="1" i="1">
                                      <a:latin typeface="Cambria Math" panose="02040503050406030204" pitchFamily="18" charset="0"/>
                                    </a:rPr>
                                    <m:t>𝑷𝒓𝒐𝒅𝒖𝒄𝒕</m:t>
                                  </m:r>
                                  <m:r>
                                    <a:rPr lang="it-IT" sz="700" b="1" i="1">
                                      <a:latin typeface="Cambria Math" panose="02040503050406030204" pitchFamily="18" charset="0"/>
                                    </a:rPr>
                                    <m:t> </m:t>
                                  </m:r>
                                  <m:r>
                                    <a:rPr lang="it-IT" sz="700" b="1" i="1">
                                      <a:latin typeface="Cambria Math" panose="02040503050406030204" pitchFamily="18" charset="0"/>
                                    </a:rPr>
                                    <m:t>𝑳𝒊𝒏𝒆</m:t>
                                  </m:r>
                                  <m:r>
                                    <a:rPr lang="it-IT" sz="700" b="1" i="1">
                                      <a:latin typeface="Cambria Math" panose="02040503050406030204" pitchFamily="18" charset="0"/>
                                    </a:rPr>
                                    <m:t> </m:t>
                                  </m:r>
                                  <m:r>
                                    <a:rPr lang="it-IT" sz="700" b="1" i="1">
                                      <a:latin typeface="Cambria Math" panose="02040503050406030204" pitchFamily="18" charset="0"/>
                                    </a:rPr>
                                    <m:t>𝑷</m:t>
                                  </m:r>
                                </m:sub>
                              </m:sSub>
                            </m:e>
                          </m:groupChr>
                        </m:e>
                        <m:lim>
                          <m:eqArr>
                            <m:eqArrPr>
                              <m:ctrlPr>
                                <a:rPr lang="it-IT" sz="700" b="1" i="1" smtClean="0">
                                  <a:latin typeface="Cambria Math" panose="02040503050406030204" pitchFamily="18" charset="0"/>
                                </a:rPr>
                              </m:ctrlPr>
                            </m:eqArrPr>
                            <m:e>
                              <m:r>
                                <a:rPr lang="it-IT" sz="700" b="1" i="1" smtClean="0">
                                  <a:latin typeface="Cambria Math" panose="02040503050406030204" pitchFamily="18" charset="0"/>
                                </a:rPr>
                                <m:t>𝑬𝒂𝒄𝒉</m:t>
                              </m:r>
                              <m:r>
                                <a:rPr lang="it-IT" sz="700" b="1" i="1" smtClean="0">
                                  <a:latin typeface="Cambria Math" panose="02040503050406030204" pitchFamily="18" charset="0"/>
                                </a:rPr>
                                <m:t> </m:t>
                              </m:r>
                              <m:r>
                                <a:rPr lang="it-IT" sz="700" b="1" i="1" smtClean="0">
                                  <a:latin typeface="Cambria Math" panose="02040503050406030204" pitchFamily="18" charset="0"/>
                                </a:rPr>
                                <m:t>𝒑𝒓𝒐𝒅𝒖𝒄𝒕</m:t>
                              </m:r>
                              <m:r>
                                <a:rPr lang="it-IT" sz="700" b="1" i="1" smtClean="0">
                                  <a:latin typeface="Cambria Math" panose="02040503050406030204" pitchFamily="18" charset="0"/>
                                </a:rPr>
                                <m:t> </m:t>
                              </m:r>
                              <m:r>
                                <a:rPr lang="it-IT" sz="700" b="1" i="1" smtClean="0">
                                  <a:latin typeface="Cambria Math" panose="02040503050406030204" pitchFamily="18" charset="0"/>
                                </a:rPr>
                                <m:t>𝒍𝒊𝒏𝒆</m:t>
                              </m:r>
                              <m:r>
                                <a:rPr lang="it-IT" sz="700" b="1" i="1" smtClean="0">
                                  <a:latin typeface="Cambria Math" panose="02040503050406030204" pitchFamily="18" charset="0"/>
                                </a:rPr>
                                <m:t> </m:t>
                              </m:r>
                              <m:r>
                                <a:rPr lang="it-IT" sz="700" b="1" i="1" smtClean="0">
                                  <a:latin typeface="Cambria Math" panose="02040503050406030204" pitchFamily="18" charset="0"/>
                                </a:rPr>
                                <m:t>𝒊𝒔</m:t>
                              </m:r>
                              <m:r>
                                <a:rPr lang="it-IT" sz="700" b="1" i="1" smtClean="0">
                                  <a:latin typeface="Cambria Math" panose="02040503050406030204" pitchFamily="18" charset="0"/>
                                </a:rPr>
                                <m:t> </m:t>
                              </m:r>
                              <m:r>
                                <a:rPr lang="it-IT" sz="700" b="1" i="1" smtClean="0">
                                  <a:latin typeface="Cambria Math" panose="02040503050406030204" pitchFamily="18" charset="0"/>
                                </a:rPr>
                                <m:t>𝒔𝒊𝒈𝒏𝒊𝒇𝒊𝒄𝒂𝒏𝒕</m:t>
                              </m:r>
                            </m:e>
                            <m:e>
                              <m:r>
                                <a:rPr lang="it-IT" sz="700" b="1" i="1" smtClean="0">
                                  <a:latin typeface="Cambria Math" panose="02040503050406030204" pitchFamily="18" charset="0"/>
                                </a:rPr>
                                <m:t>𝒊𝒏</m:t>
                              </m:r>
                              <m:r>
                                <a:rPr lang="it-IT" sz="700" b="1" i="1" smtClean="0">
                                  <a:latin typeface="Cambria Math" panose="02040503050406030204" pitchFamily="18" charset="0"/>
                                </a:rPr>
                                <m:t> </m:t>
                              </m:r>
                              <m:r>
                                <a:rPr lang="it-IT" sz="700" b="1" i="1" smtClean="0">
                                  <a:latin typeface="Cambria Math" panose="02040503050406030204" pitchFamily="18" charset="0"/>
                                </a:rPr>
                                <m:t>𝒅𝒆𝒕𝒆𝒎𝒊𝒏𝒊𝒏𝒈</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𝒄𝒐𝒔𝒕</m:t>
                              </m:r>
                              <m:r>
                                <a:rPr lang="it-IT" sz="700" b="1" i="1" smtClean="0">
                                  <a:latin typeface="Cambria Math" panose="02040503050406030204" pitchFamily="18" charset="0"/>
                                </a:rPr>
                                <m:t>. </m:t>
                              </m:r>
                            </m:e>
                            <m:e>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𝒄𝒂𝒃𝒍𝒆</m:t>
                              </m:r>
                              <m:r>
                                <a:rPr lang="it-IT" sz="700" b="1" i="1" smtClean="0">
                                  <a:latin typeface="Cambria Math" panose="02040503050406030204" pitchFamily="18" charset="0"/>
                                </a:rPr>
                                <m:t> </m:t>
                              </m:r>
                              <m:r>
                                <a:rPr lang="it-IT" sz="700" b="1" i="1" smtClean="0">
                                  <a:latin typeface="Cambria Math" panose="02040503050406030204" pitchFamily="18" charset="0"/>
                                </a:rPr>
                                <m:t>𝒂𝒏𝒅</m:t>
                              </m:r>
                              <m:r>
                                <a:rPr lang="it-IT" sz="700" b="1" i="1" smtClean="0">
                                  <a:latin typeface="Cambria Math" panose="02040503050406030204" pitchFamily="18" charset="0"/>
                                </a:rPr>
                                <m:t> </m:t>
                              </m:r>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𝑪𝒂𝒃𝒍𝒆</m:t>
                              </m:r>
                              <m:r>
                                <a:rPr lang="it-IT" sz="700" b="1" i="1" smtClean="0">
                                  <a:latin typeface="Cambria Math" panose="02040503050406030204" pitchFamily="18" charset="0"/>
                                </a:rPr>
                                <m:t> </m:t>
                              </m:r>
                              <m:r>
                                <a:rPr lang="it-IT" sz="700" b="1" i="1" smtClean="0">
                                  <a:latin typeface="Cambria Math" panose="02040503050406030204" pitchFamily="18" charset="0"/>
                                </a:rPr>
                                <m:t>𝑪𝒉𝒊𝒏𝒂</m:t>
                              </m:r>
                            </m:e>
                            <m:e>
                              <m:r>
                                <a:rPr lang="it-IT" sz="700" b="1" i="1" smtClean="0">
                                  <a:latin typeface="Cambria Math" panose="02040503050406030204" pitchFamily="18" charset="0"/>
                                </a:rPr>
                                <m:t>𝒂𝒓𝒆</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𝒐𝒏𝒍𝒚</m:t>
                              </m:r>
                              <m:r>
                                <a:rPr lang="it-IT" sz="700" b="1" i="1" smtClean="0">
                                  <a:latin typeface="Cambria Math" panose="02040503050406030204" pitchFamily="18" charset="0"/>
                                </a:rPr>
                                <m:t> </m:t>
                              </m:r>
                              <m:r>
                                <a:rPr lang="it-IT" sz="700" b="1" i="1" smtClean="0">
                                  <a:latin typeface="Cambria Math" panose="02040503050406030204" pitchFamily="18" charset="0"/>
                                </a:rPr>
                                <m:t>𝒕𝒘𝒐</m:t>
                              </m:r>
                              <m:r>
                                <a:rPr lang="it-IT" sz="700" b="1" i="1" smtClean="0">
                                  <a:latin typeface="Cambria Math" panose="02040503050406030204" pitchFamily="18" charset="0"/>
                                </a:rPr>
                                <m:t> </m:t>
                              </m:r>
                              <m:r>
                                <a:rPr lang="it-IT" sz="700" b="1" i="1" smtClean="0">
                                  <a:latin typeface="Cambria Math" panose="02040503050406030204" pitchFamily="18" charset="0"/>
                                </a:rPr>
                                <m:t>𝒍𝒊𝒏𝒆</m:t>
                              </m:r>
                              <m:r>
                                <a:rPr lang="it-IT" sz="700" b="1" i="1" smtClean="0">
                                  <a:latin typeface="Cambria Math" panose="02040503050406030204" pitchFamily="18" charset="0"/>
                                </a:rPr>
                                <m:t> </m:t>
                              </m:r>
                              <m:r>
                                <a:rPr lang="it-IT" sz="700" b="1" i="1" smtClean="0">
                                  <a:latin typeface="Cambria Math" panose="02040503050406030204" pitchFamily="18" charset="0"/>
                                </a:rPr>
                                <m:t>𝒕𝒉𝒂𝒕</m:t>
                              </m:r>
                              <m:r>
                                <a:rPr lang="it-IT" sz="700" b="1" i="1" smtClean="0">
                                  <a:latin typeface="Cambria Math" panose="02040503050406030204" pitchFamily="18" charset="0"/>
                                </a:rPr>
                                <m:t> </m:t>
                              </m:r>
                            </m:e>
                            <m:e>
                              <m:r>
                                <a:rPr lang="it-IT" sz="700" b="1" i="1" smtClean="0">
                                  <a:latin typeface="Cambria Math" panose="02040503050406030204" pitchFamily="18" charset="0"/>
                                </a:rPr>
                                <m:t>𝒎𝒂𝒌𝒆</m:t>
                              </m:r>
                              <m:r>
                                <a:rPr lang="it-IT" sz="700" b="1" i="1" smtClean="0">
                                  <a:latin typeface="Cambria Math" panose="02040503050406030204" pitchFamily="18" charset="0"/>
                                </a:rPr>
                                <m:t> </m:t>
                              </m:r>
                              <m:r>
                                <a:rPr lang="it-IT" sz="700" b="1" i="1" smtClean="0">
                                  <a:latin typeface="Cambria Math" panose="02040503050406030204" pitchFamily="18" charset="0"/>
                                </a:rPr>
                                <m:t>𝒕𝒉𝒊𝒔</m:t>
                              </m:r>
                              <m:r>
                                <a:rPr lang="it-IT" sz="700" b="1" i="1" smtClean="0">
                                  <a:latin typeface="Cambria Math" panose="02040503050406030204" pitchFamily="18" charset="0"/>
                                </a:rPr>
                                <m:t> </m:t>
                              </m:r>
                              <m:r>
                                <a:rPr lang="it-IT" sz="700" b="1" i="1" smtClean="0">
                                  <a:latin typeface="Cambria Math" panose="02040503050406030204" pitchFamily="18" charset="0"/>
                                </a:rPr>
                                <m:t>𝒄𝒐𝒔𝒕𝒔</m:t>
                              </m:r>
                              <m:r>
                                <a:rPr lang="it-IT" sz="700" b="1" i="1" smtClean="0">
                                  <a:latin typeface="Cambria Math" panose="02040503050406030204" pitchFamily="18" charset="0"/>
                                </a:rPr>
                                <m:t> </m:t>
                              </m:r>
                              <m:r>
                                <a:rPr lang="it-IT" sz="700" b="1" i="1" smtClean="0">
                                  <a:latin typeface="Cambria Math" panose="02040503050406030204" pitchFamily="18" charset="0"/>
                                </a:rPr>
                                <m:t>𝒉𝒊𝒈𝒉𝒆𝒓</m:t>
                              </m:r>
                              <m:r>
                                <a:rPr lang="it-IT" sz="700" b="1" i="1" smtClean="0">
                                  <a:latin typeface="Cambria Math" panose="02040503050406030204" pitchFamily="18" charset="0"/>
                                </a:rPr>
                                <m:t> </m:t>
                              </m:r>
                              <m:r>
                                <a:rPr lang="it-IT" sz="700" b="1" i="1" smtClean="0">
                                  <a:latin typeface="Cambria Math" panose="02040503050406030204" pitchFamily="18" charset="0"/>
                                </a:rPr>
                                <m:t>𝒘𝒉𝒊𝒍𝒆</m:t>
                              </m:r>
                            </m:e>
                            <m:e>
                              <m:r>
                                <a:rPr lang="it-IT" sz="700" b="1" i="1" smtClean="0">
                                  <a:latin typeface="Cambria Math" panose="02040503050406030204" pitchFamily="18" charset="0"/>
                                </a:rPr>
                                <m:t>𝒂𝒍𝒍</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𝒐𝒕𝒉𝒆𝒓𝒔</m:t>
                              </m:r>
                              <m:r>
                                <a:rPr lang="it-IT" sz="700" b="1" i="1" smtClean="0">
                                  <a:latin typeface="Cambria Math" panose="02040503050406030204" pitchFamily="18" charset="0"/>
                                </a:rPr>
                                <m:t> </m:t>
                              </m:r>
                              <m:r>
                                <a:rPr lang="it-IT" sz="700" b="1" i="1" smtClean="0">
                                  <a:latin typeface="Cambria Math" panose="02040503050406030204" pitchFamily="18" charset="0"/>
                                </a:rPr>
                                <m:t>𝒍𝒊𝒏𝒆𝒔</m:t>
                              </m:r>
                              <m:r>
                                <a:rPr lang="it-IT" sz="700" b="1" i="1" smtClean="0">
                                  <a:latin typeface="Cambria Math" panose="02040503050406030204" pitchFamily="18" charset="0"/>
                                </a:rPr>
                                <m:t> </m:t>
                              </m:r>
                              <m:r>
                                <a:rPr lang="it-IT" sz="700" b="1" i="1" smtClean="0">
                                  <a:latin typeface="Cambria Math" panose="02040503050406030204" pitchFamily="18" charset="0"/>
                                </a:rPr>
                                <m:t>𝒓𝒆𝒅𝒖𝒄𝒆</m:t>
                              </m:r>
                            </m:e>
                            <m:e>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𝒊𝒎𝒑𝒂𝒄𝒕</m:t>
                              </m:r>
                              <m:r>
                                <a:rPr lang="it-IT" sz="700" b="1" i="1" smtClean="0">
                                  <a:latin typeface="Cambria Math" panose="02040503050406030204" pitchFamily="18" charset="0"/>
                                </a:rPr>
                                <m:t> </m:t>
                              </m:r>
                              <m:r>
                                <a:rPr lang="it-IT" sz="700" b="1" i="1" smtClean="0">
                                  <a:latin typeface="Cambria Math" panose="02040503050406030204" pitchFamily="18" charset="0"/>
                                </a:rPr>
                                <m:t>𝒐𝒇</m:t>
                              </m:r>
                              <m:r>
                                <a:rPr lang="it-IT" sz="700" b="1" i="1" smtClean="0">
                                  <a:latin typeface="Cambria Math" panose="02040503050406030204" pitchFamily="18" charset="0"/>
                                </a:rPr>
                                <m:t> </m:t>
                              </m:r>
                              <m:r>
                                <a:rPr lang="it-IT" sz="700" b="1" i="1" smtClean="0">
                                  <a:latin typeface="Cambria Math" panose="02040503050406030204" pitchFamily="18" charset="0"/>
                                </a:rPr>
                                <m:t>𝒕𝒉𝒊𝒔</m:t>
                              </m:r>
                              <m:r>
                                <a:rPr lang="it-IT" sz="700" b="1" i="1" smtClean="0">
                                  <a:latin typeface="Cambria Math" panose="02040503050406030204" pitchFamily="18" charset="0"/>
                                </a:rPr>
                                <m:t> </m:t>
                              </m:r>
                              <m:r>
                                <a:rPr lang="it-IT" sz="700" b="1" i="1" smtClean="0">
                                  <a:latin typeface="Cambria Math" panose="02040503050406030204" pitchFamily="18" charset="0"/>
                                </a:rPr>
                                <m:t>𝒄𝒐𝒔𝒕</m:t>
                              </m:r>
                              <m:r>
                                <a:rPr lang="it-IT" sz="700" b="1" i="1" smtClean="0">
                                  <a:latin typeface="Cambria Math" panose="02040503050406030204" pitchFamily="18" charset="0"/>
                                </a:rPr>
                                <m:t>.</m:t>
                              </m:r>
                            </m:e>
                          </m:eqArr>
                        </m:lim>
                      </m:limLow>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23" name="CasellaDiTesto 22">
                <a:extLst>
                  <a:ext uri="{FF2B5EF4-FFF2-40B4-BE49-F238E27FC236}">
                    <a16:creationId xmlns:a16="http://schemas.microsoft.com/office/drawing/2014/main" id="{0A71922F-2B27-49C9-8564-55F6976ACAEF}"/>
                  </a:ext>
                </a:extLst>
              </p:cNvPr>
              <p:cNvSpPr txBox="1">
                <a:spLocks noRot="1" noChangeAspect="1" noMove="1" noResize="1" noEditPoints="1" noAdjustHandles="1" noChangeArrowheads="1" noChangeShapeType="1" noTextEdit="1"/>
              </p:cNvSpPr>
              <p:nvPr/>
            </p:nvSpPr>
            <p:spPr>
              <a:xfrm>
                <a:off x="6743557" y="3954553"/>
                <a:ext cx="2857641" cy="993862"/>
              </a:xfrm>
              <a:prstGeom prst="rect">
                <a:avLst/>
              </a:prstGeom>
              <a:blipFill>
                <a:blip r:embed="rId10"/>
                <a:stretch>
                  <a:fillRect/>
                </a:stretch>
              </a:blipFill>
            </p:spPr>
            <p:txBody>
              <a:bodyPr/>
              <a:lstStyle/>
              <a:p>
                <a:r>
                  <a:rPr lang="it-IT">
                    <a:noFill/>
                  </a:rPr>
                  <a:t> </a:t>
                </a:r>
              </a:p>
            </p:txBody>
          </p:sp>
        </mc:Fallback>
      </mc:AlternateContent>
      <p:sp>
        <p:nvSpPr>
          <p:cNvPr id="24" name="CasellaDiTesto 23">
            <a:extLst>
              <a:ext uri="{FF2B5EF4-FFF2-40B4-BE49-F238E27FC236}">
                <a16:creationId xmlns:a16="http://schemas.microsoft.com/office/drawing/2014/main" id="{F16B5200-F0F4-4215-8EEB-6FD8CC3FB423}"/>
              </a:ext>
            </a:extLst>
          </p:cNvPr>
          <p:cNvSpPr txBox="1"/>
          <p:nvPr/>
        </p:nvSpPr>
        <p:spPr>
          <a:xfrm>
            <a:off x="5903736" y="5338723"/>
            <a:ext cx="5938161" cy="1015663"/>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Each circle represents a cost and, with each of them, we reported an equation that highlights the best drivers and their regression's coefficients. The latter show the impact of every regressor over the variability of the related costs. Every regression model is also represented with the R-squared which is an indicator of how much of the variability of the cost is explained by its relation with all the cost drivers included as regressors. In the next slides we are showing as we did the same thing going into details drilling down to activities costs.</a:t>
            </a:r>
            <a:endParaRPr lang="it-IT"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9840044"/>
      </p:ext>
    </p:extLst>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83" y="237091"/>
            <a:ext cx="12173957" cy="0"/>
          </a:xfrm>
          <a:custGeom>
            <a:avLst/>
            <a:gdLst/>
            <a:ahLst/>
            <a:cxnLst/>
            <a:rect l="l" t="t" r="r" b="b"/>
            <a:pathLst>
              <a:path w="5760085">
                <a:moveTo>
                  <a:pt x="0" y="0"/>
                </a:moveTo>
                <a:lnTo>
                  <a:pt x="5759996" y="0"/>
                </a:lnTo>
              </a:path>
            </a:pathLst>
          </a:custGeom>
          <a:ln w="5054">
            <a:solidFill>
              <a:srgbClr val="000000"/>
            </a:solidFill>
          </a:ln>
        </p:spPr>
        <p:txBody>
          <a:bodyPr wrap="square" lIns="0" tIns="0" rIns="0" bIns="0" rtlCol="0"/>
          <a:lstStyle/>
          <a:p>
            <a:pPr defTabSz="1932584"/>
            <a:endParaRPr sz="3804">
              <a:solidFill>
                <a:prstClr val="black"/>
              </a:solidFill>
              <a:latin typeface="Calibri"/>
            </a:endParaRPr>
          </a:p>
        </p:txBody>
      </p:sp>
      <p:sp>
        <p:nvSpPr>
          <p:cNvPr id="3" name="object 3"/>
          <p:cNvSpPr txBox="1">
            <a:spLocks noGrp="1"/>
          </p:cNvSpPr>
          <p:nvPr>
            <p:ph type="title"/>
          </p:nvPr>
        </p:nvSpPr>
        <p:spPr>
          <a:xfrm>
            <a:off x="2983" y="417864"/>
            <a:ext cx="12173957" cy="496213"/>
          </a:xfrm>
          <a:prstGeom prst="rect">
            <a:avLst/>
          </a:prstGeom>
          <a:solidFill>
            <a:srgbClr val="F2F2F2"/>
          </a:solidFill>
        </p:spPr>
        <p:txBody>
          <a:bodyPr vert="horz" wrap="square" lIns="0" tIns="107366" rIns="0" bIns="0" rtlCol="0">
            <a:spAutoFit/>
          </a:bodyPr>
          <a:lstStyle/>
          <a:p>
            <a:pPr marL="228152">
              <a:spcBef>
                <a:spcPts val="845"/>
              </a:spcBef>
            </a:pPr>
            <a:r>
              <a:rPr lang="it-IT" sz="2800" dirty="0">
                <a:solidFill>
                  <a:srgbClr val="C00000"/>
                </a:solidFill>
                <a:latin typeface="Arial" panose="020B0604020202020204" pitchFamily="34" charset="0"/>
                <a:cs typeface="Arial" panose="020B0604020202020204" pitchFamily="34" charset="0"/>
              </a:rPr>
              <a:t>Operations</a:t>
            </a:r>
            <a:endParaRPr sz="2800" dirty="0">
              <a:solidFill>
                <a:srgbClr val="C00000"/>
              </a:solidFill>
              <a:latin typeface="Arial" panose="020B0604020202020204" pitchFamily="34" charset="0"/>
              <a:cs typeface="Arial" panose="020B0604020202020204" pitchFamily="34" charset="0"/>
            </a:endParaRPr>
          </a:p>
        </p:txBody>
      </p:sp>
      <p:sp>
        <p:nvSpPr>
          <p:cNvPr id="14" name="object 14"/>
          <p:cNvSpPr/>
          <p:nvPr/>
        </p:nvSpPr>
        <p:spPr>
          <a:xfrm>
            <a:off x="1553534" y="4802264"/>
            <a:ext cx="146151" cy="146151"/>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5" name="object 15"/>
          <p:cNvSpPr/>
          <p:nvPr/>
        </p:nvSpPr>
        <p:spPr>
          <a:xfrm>
            <a:off x="2307619" y="5318802"/>
            <a:ext cx="146151" cy="146151"/>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7" name="object 17"/>
          <p:cNvSpPr/>
          <p:nvPr/>
        </p:nvSpPr>
        <p:spPr>
          <a:xfrm>
            <a:off x="764181" y="5907168"/>
            <a:ext cx="181421" cy="181421"/>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9" name="object 19"/>
          <p:cNvSpPr/>
          <p:nvPr/>
        </p:nvSpPr>
        <p:spPr>
          <a:xfrm>
            <a:off x="1116260" y="6591437"/>
            <a:ext cx="10956695" cy="0"/>
          </a:xfrm>
          <a:custGeom>
            <a:avLst/>
            <a:gdLst/>
            <a:ahLst/>
            <a:cxnLst/>
            <a:rect l="l" t="t" r="r" b="b"/>
            <a:pathLst>
              <a:path w="5184140">
                <a:moveTo>
                  <a:pt x="0" y="0"/>
                </a:moveTo>
                <a:lnTo>
                  <a:pt x="5183962" y="0"/>
                </a:lnTo>
              </a:path>
            </a:pathLst>
          </a:custGeom>
          <a:ln w="3797">
            <a:solidFill>
              <a:srgbClr val="000000"/>
            </a:solidFill>
          </a:ln>
        </p:spPr>
        <p:txBody>
          <a:bodyPr wrap="square" lIns="0" tIns="0" rIns="0" bIns="0" rtlCol="0"/>
          <a:lstStyle/>
          <a:p>
            <a:pPr defTabSz="1932584"/>
            <a:endParaRPr sz="3804">
              <a:solidFill>
                <a:prstClr val="black"/>
              </a:solidFill>
              <a:latin typeface="Calibri"/>
            </a:endParaRPr>
          </a:p>
        </p:txBody>
      </p:sp>
      <p:sp>
        <p:nvSpPr>
          <p:cNvPr id="20" name="object 20"/>
          <p:cNvSpPr/>
          <p:nvPr/>
        </p:nvSpPr>
        <p:spPr>
          <a:xfrm>
            <a:off x="155147" y="6396000"/>
            <a:ext cx="987063" cy="380428"/>
          </a:xfrm>
          <a:prstGeom prst="rect">
            <a:avLst/>
          </a:prstGeom>
          <a:blipFill>
            <a:blip r:embed="rId5"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21" name="object 21"/>
          <p:cNvSpPr/>
          <p:nvPr/>
        </p:nvSpPr>
        <p:spPr>
          <a:xfrm>
            <a:off x="10959301" y="6615996"/>
            <a:ext cx="1218604" cy="232179"/>
          </a:xfrm>
          <a:custGeom>
            <a:avLst/>
            <a:gdLst/>
            <a:ahLst/>
            <a:cxnLst/>
            <a:rect l="l" t="t" r="r" b="b"/>
            <a:pathLst>
              <a:path w="576579" h="109855">
                <a:moveTo>
                  <a:pt x="0" y="109651"/>
                </a:moveTo>
                <a:lnTo>
                  <a:pt x="576033" y="109651"/>
                </a:lnTo>
                <a:lnTo>
                  <a:pt x="576033" y="0"/>
                </a:lnTo>
                <a:lnTo>
                  <a:pt x="0" y="0"/>
                </a:lnTo>
                <a:lnTo>
                  <a:pt x="0" y="109651"/>
                </a:lnTo>
                <a:close/>
              </a:path>
            </a:pathLst>
          </a:custGeom>
          <a:solidFill>
            <a:srgbClr val="FFFFFF"/>
          </a:solidFill>
        </p:spPr>
        <p:txBody>
          <a:bodyPr wrap="square" lIns="0" tIns="0" rIns="0" bIns="0" rtlCol="0"/>
          <a:lstStyle/>
          <a:p>
            <a:pPr defTabSz="1932584"/>
            <a:endParaRPr sz="3804">
              <a:solidFill>
                <a:prstClr val="black"/>
              </a:solidFill>
              <a:latin typeface="Calibri"/>
            </a:endParaRPr>
          </a:p>
        </p:txBody>
      </p:sp>
      <p:sp>
        <p:nvSpPr>
          <p:cNvPr id="22" name="object 22"/>
          <p:cNvSpPr txBox="1">
            <a:spLocks noGrp="1"/>
          </p:cNvSpPr>
          <p:nvPr>
            <p:ph type="sldNum" sz="quarter" idx="7"/>
          </p:nvPr>
        </p:nvSpPr>
        <p:spPr>
          <a:xfrm>
            <a:off x="24171077" y="13491472"/>
            <a:ext cx="1634611" cy="436218"/>
          </a:xfrm>
          <a:prstGeom prst="rect">
            <a:avLst/>
          </a:prstGeom>
        </p:spPr>
        <p:txBody>
          <a:bodyPr vert="horz" wrap="square" lIns="0" tIns="50999" rIns="0" bIns="0" rtlCol="0">
            <a:spAutoFit/>
          </a:bodyPr>
          <a:lstStyle/>
          <a:p>
            <a:pPr marR="10737" algn="r" defTabSz="1932584">
              <a:lnSpc>
                <a:spcPts val="1469"/>
              </a:lnSpc>
              <a:spcBef>
                <a:spcPts val="402"/>
              </a:spcBef>
            </a:pPr>
            <a:r>
              <a:rPr spc="-32" dirty="0">
                <a:solidFill>
                  <a:prstClr val="black"/>
                </a:solidFill>
              </a:rPr>
              <a:t>,</a:t>
            </a:r>
          </a:p>
          <a:p>
            <a:pPr marL="53683" defTabSz="1932584">
              <a:lnSpc>
                <a:spcPts val="1469"/>
              </a:lnSpc>
            </a:pPr>
            <a:fld id="{81D60167-4931-47E6-BA6A-407CBD079E47}" type="slidenum">
              <a:rPr spc="-137" dirty="0">
                <a:solidFill>
                  <a:prstClr val="black"/>
                </a:solidFill>
              </a:rPr>
              <a:pPr marL="53683" defTabSz="1932584">
                <a:lnSpc>
                  <a:spcPts val="1469"/>
                </a:lnSpc>
              </a:pPr>
              <a:t>5</a:t>
            </a:fld>
            <a:r>
              <a:rPr spc="-137" dirty="0">
                <a:solidFill>
                  <a:prstClr val="black"/>
                </a:solidFill>
              </a:rPr>
              <a:t> </a:t>
            </a:r>
            <a:r>
              <a:rPr dirty="0">
                <a:solidFill>
                  <a:prstClr val="black"/>
                </a:solidFill>
              </a:rPr>
              <a:t>/</a:t>
            </a:r>
            <a:r>
              <a:rPr spc="-116" dirty="0">
                <a:solidFill>
                  <a:prstClr val="black"/>
                </a:solidFill>
              </a:rPr>
              <a:t> </a:t>
            </a:r>
            <a:r>
              <a:rPr spc="-137" dirty="0">
                <a:solidFill>
                  <a:prstClr val="black"/>
                </a:solidFill>
              </a:rPr>
              <a:t>68</a:t>
            </a:r>
          </a:p>
        </p:txBody>
      </p:sp>
      <p:sp>
        <p:nvSpPr>
          <p:cNvPr id="26" name="CasellaDiTesto 25">
            <a:extLst>
              <a:ext uri="{FF2B5EF4-FFF2-40B4-BE49-F238E27FC236}">
                <a16:creationId xmlns:a16="http://schemas.microsoft.com/office/drawing/2014/main" id="{5304C3F2-8AC1-4D31-A908-FF53DDA2B590}"/>
              </a:ext>
            </a:extLst>
          </p:cNvPr>
          <p:cNvSpPr txBox="1"/>
          <p:nvPr/>
        </p:nvSpPr>
        <p:spPr>
          <a:xfrm>
            <a:off x="1142209" y="6581001"/>
            <a:ext cx="7562519" cy="261610"/>
          </a:xfrm>
          <a:prstGeom prst="rect">
            <a:avLst/>
          </a:prstGeom>
          <a:noFill/>
        </p:spPr>
        <p:txBody>
          <a:bodyPr wrap="square" rtlCol="0">
            <a:spAutoFit/>
          </a:bodyPr>
          <a:lstStyle/>
          <a:p>
            <a:r>
              <a:rPr lang="it-IT" sz="1100" dirty="0">
                <a:solidFill>
                  <a:schemeClr val="bg1">
                    <a:lumMod val="65000"/>
                  </a:schemeClr>
                </a:solidFill>
                <a:latin typeface="Arial" panose="020B0604020202020204" pitchFamily="34" charset="0"/>
                <a:cs typeface="Arial" panose="020B0604020202020204" pitchFamily="34" charset="0"/>
              </a:rPr>
              <a:t>Giulia Capestro, Marco Antonio Lanterno, Luca Pedretti, Sanchita Kumari, Mohammed Topiwalla, Valerio Trotta</a:t>
            </a:r>
          </a:p>
        </p:txBody>
      </p:sp>
      <p:sp>
        <p:nvSpPr>
          <p:cNvPr id="27" name="CasellaDiTesto 26">
            <a:extLst>
              <a:ext uri="{FF2B5EF4-FFF2-40B4-BE49-F238E27FC236}">
                <a16:creationId xmlns:a16="http://schemas.microsoft.com/office/drawing/2014/main" id="{148E0604-125A-4EDF-92EB-CF16088A0611}"/>
              </a:ext>
            </a:extLst>
          </p:cNvPr>
          <p:cNvSpPr txBox="1"/>
          <p:nvPr/>
        </p:nvSpPr>
        <p:spPr>
          <a:xfrm>
            <a:off x="11841897" y="6605127"/>
            <a:ext cx="462116" cy="253916"/>
          </a:xfrm>
          <a:prstGeom prst="rect">
            <a:avLst/>
          </a:prstGeom>
          <a:noFill/>
        </p:spPr>
        <p:txBody>
          <a:bodyPr wrap="square" rtlCol="0">
            <a:spAutoFit/>
          </a:bodyPr>
          <a:lstStyle/>
          <a:p>
            <a:r>
              <a:rPr lang="it-IT" sz="1050" dirty="0">
                <a:solidFill>
                  <a:schemeClr val="bg1">
                    <a:lumMod val="50000"/>
                  </a:schemeClr>
                </a:solidFill>
                <a:latin typeface="Arial" panose="020B0604020202020204" pitchFamily="34" charset="0"/>
                <a:cs typeface="Arial" panose="020B0604020202020204" pitchFamily="34" charset="0"/>
              </a:rPr>
              <a:t>5</a:t>
            </a:r>
          </a:p>
        </p:txBody>
      </p:sp>
      <p:sp>
        <p:nvSpPr>
          <p:cNvPr id="4" name="CasellaDiTesto 3">
            <a:extLst>
              <a:ext uri="{FF2B5EF4-FFF2-40B4-BE49-F238E27FC236}">
                <a16:creationId xmlns:a16="http://schemas.microsoft.com/office/drawing/2014/main" id="{12482A9F-4FDF-44FF-908E-27B0C8C76DB6}"/>
              </a:ext>
            </a:extLst>
          </p:cNvPr>
          <p:cNvSpPr txBox="1"/>
          <p:nvPr/>
        </p:nvSpPr>
        <p:spPr>
          <a:xfrm>
            <a:off x="5045541" y="0"/>
            <a:ext cx="2088839" cy="261610"/>
          </a:xfrm>
          <a:prstGeom prst="rect">
            <a:avLst/>
          </a:prstGeom>
          <a:noFill/>
        </p:spPr>
        <p:txBody>
          <a:bodyPr wrap="square" rtlCol="0">
            <a:spAutoFit/>
          </a:bodyPr>
          <a:lstStyle/>
          <a:p>
            <a:r>
              <a:rPr lang="it-IT" sz="1100" dirty="0" err="1">
                <a:solidFill>
                  <a:schemeClr val="bg1">
                    <a:lumMod val="65000"/>
                  </a:schemeClr>
                </a:solidFill>
                <a:latin typeface="Arial" panose="020B0604020202020204" pitchFamily="34" charset="0"/>
                <a:cs typeface="Arial" panose="020B0604020202020204" pitchFamily="34" charset="0"/>
              </a:rPr>
              <a:t>Overheads</a:t>
            </a:r>
            <a:r>
              <a:rPr lang="it-IT" sz="1100" dirty="0">
                <a:solidFill>
                  <a:schemeClr val="bg1">
                    <a:lumMod val="65000"/>
                  </a:schemeClr>
                </a:solidFill>
                <a:latin typeface="Arial" panose="020B0604020202020204" pitchFamily="34" charset="0"/>
                <a:cs typeface="Arial" panose="020B0604020202020204" pitchFamily="34" charset="0"/>
              </a:rPr>
              <a:t> Cost Drivers</a:t>
            </a:r>
            <a:endParaRPr lang="it-IT" sz="1200" dirty="0">
              <a:solidFill>
                <a:schemeClr val="bg1">
                  <a:lumMod val="65000"/>
                </a:schemeClr>
              </a:solidFill>
              <a:latin typeface="Arial" panose="020B0604020202020204" pitchFamily="34" charset="0"/>
              <a:cs typeface="Arial" panose="020B0604020202020204" pitchFamily="34" charset="0"/>
            </a:endParaRPr>
          </a:p>
        </p:txBody>
      </p:sp>
      <p:pic>
        <p:nvPicPr>
          <p:cNvPr id="5" name="Immagine 4">
            <a:extLst>
              <a:ext uri="{FF2B5EF4-FFF2-40B4-BE49-F238E27FC236}">
                <a16:creationId xmlns:a16="http://schemas.microsoft.com/office/drawing/2014/main" id="{49A9961C-D0B3-4F39-87CA-592A57A4DC27}"/>
              </a:ext>
            </a:extLst>
          </p:cNvPr>
          <p:cNvPicPr>
            <a:picLocks noChangeAspect="1"/>
          </p:cNvPicPr>
          <p:nvPr/>
        </p:nvPicPr>
        <p:blipFill>
          <a:blip r:embed="rId6"/>
          <a:stretch>
            <a:fillRect/>
          </a:stretch>
        </p:blipFill>
        <p:spPr>
          <a:xfrm>
            <a:off x="155147" y="1467690"/>
            <a:ext cx="5584079" cy="4620899"/>
          </a:xfrm>
          <a:prstGeom prst="rect">
            <a:avLst/>
          </a:prstGeom>
        </p:spPr>
      </p:pic>
      <p:sp>
        <p:nvSpPr>
          <p:cNvPr id="6" name="CasellaDiTesto 5">
            <a:extLst>
              <a:ext uri="{FF2B5EF4-FFF2-40B4-BE49-F238E27FC236}">
                <a16:creationId xmlns:a16="http://schemas.microsoft.com/office/drawing/2014/main" id="{3796C33C-E7B0-4FBD-A1C9-FB21CB018A5C}"/>
              </a:ext>
            </a:extLst>
          </p:cNvPr>
          <p:cNvSpPr txBox="1"/>
          <p:nvPr/>
        </p:nvSpPr>
        <p:spPr>
          <a:xfrm>
            <a:off x="5353050" y="1880273"/>
            <a:ext cx="625492" cy="1862048"/>
          </a:xfrm>
          <a:prstGeom prst="rect">
            <a:avLst/>
          </a:prstGeom>
          <a:noFill/>
        </p:spPr>
        <p:txBody>
          <a:bodyPr wrap="none" rtlCol="0">
            <a:spAutoFit/>
          </a:bodyPr>
          <a:lstStyle/>
          <a:p>
            <a:r>
              <a:rPr lang="it-IT" sz="11500" dirty="0">
                <a:latin typeface="+mj-lt"/>
              </a:rPr>
              <a:t>}</a:t>
            </a:r>
          </a:p>
        </p:txBody>
      </p:sp>
      <p:pic>
        <p:nvPicPr>
          <p:cNvPr id="7" name="Immagine 6">
            <a:extLst>
              <a:ext uri="{FF2B5EF4-FFF2-40B4-BE49-F238E27FC236}">
                <a16:creationId xmlns:a16="http://schemas.microsoft.com/office/drawing/2014/main" id="{1E1131B3-2326-4E06-89B9-F2F572D0D53C}"/>
              </a:ext>
            </a:extLst>
          </p:cNvPr>
          <p:cNvPicPr>
            <a:picLocks noChangeAspect="1"/>
          </p:cNvPicPr>
          <p:nvPr/>
        </p:nvPicPr>
        <p:blipFill>
          <a:blip r:embed="rId7"/>
          <a:stretch>
            <a:fillRect/>
          </a:stretch>
        </p:blipFill>
        <p:spPr>
          <a:xfrm>
            <a:off x="5896954" y="1165672"/>
            <a:ext cx="4458763" cy="3925599"/>
          </a:xfrm>
          <a:prstGeom prst="rect">
            <a:avLst/>
          </a:prstGeom>
        </p:spPr>
      </p:pic>
      <mc:AlternateContent xmlns:mc="http://schemas.openxmlformats.org/markup-compatibility/2006" xmlns:a14="http://schemas.microsoft.com/office/drawing/2010/main">
        <mc:Choice Requires="a14">
          <p:sp>
            <p:nvSpPr>
              <p:cNvPr id="18" name="CasellaDiTesto 17">
                <a:extLst>
                  <a:ext uri="{FF2B5EF4-FFF2-40B4-BE49-F238E27FC236}">
                    <a16:creationId xmlns:a16="http://schemas.microsoft.com/office/drawing/2014/main" id="{4F56EB5D-31EE-45EF-81F4-9655DE867E8C}"/>
                  </a:ext>
                </a:extLst>
              </p:cNvPr>
              <p:cNvSpPr txBox="1"/>
              <p:nvPr/>
            </p:nvSpPr>
            <p:spPr>
              <a:xfrm>
                <a:off x="1668942" y="1069629"/>
                <a:ext cx="3071417" cy="8897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𝑴𝒂𝒏𝒖𝒇𝒂𝒄𝒕𝒖𝒓𝒊𝒏𝒈</m:t>
                      </m:r>
                      <m:r>
                        <a:rPr lang="it-IT" sz="700" b="1" i="1" smtClean="0">
                          <a:latin typeface="Cambria Math" panose="02040503050406030204" pitchFamily="18" charset="0"/>
                        </a:rPr>
                        <m:t> </m:t>
                      </m:r>
                      <m:r>
                        <a:rPr lang="it-IT" sz="700" b="1" i="1" smtClean="0">
                          <a:latin typeface="Cambria Math" panose="02040503050406030204" pitchFamily="18" charset="0"/>
                        </a:rPr>
                        <m:t>𝑪𝒐𝒔𝒕𝒔</m:t>
                      </m:r>
                      <m:r>
                        <a:rPr lang="it-IT" sz="700" b="1" i="1" smtClean="0">
                          <a:latin typeface="Cambria Math" panose="02040503050406030204" pitchFamily="18" charset="0"/>
                        </a:rPr>
                        <m:t>=</m:t>
                      </m:r>
                      <m:r>
                        <a:rPr lang="it-IT" sz="700" b="1" i="1" smtClean="0">
                          <a:latin typeface="Cambria Math" panose="02040503050406030204" pitchFamily="18" charset="0"/>
                        </a:rPr>
                        <m:t>𝟒𝟎</m:t>
                      </m:r>
                      <m:r>
                        <a:rPr lang="it-IT" sz="700" b="1" i="1" smtClean="0">
                          <a:latin typeface="Cambria Math" panose="02040503050406030204" pitchFamily="18" charset="0"/>
                        </a:rPr>
                        <m:t> ∗</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r>
                        <a:rPr lang="it-IT" sz="700" b="1" i="1" smtClean="0">
                          <a:latin typeface="Cambria Math" panose="02040503050406030204" pitchFamily="18" charset="0"/>
                        </a:rPr>
                        <m:t>+</m:t>
                      </m:r>
                      <m:r>
                        <a:rPr lang="it-IT" sz="700" b="1" i="1" smtClean="0">
                          <a:latin typeface="Cambria Math" panose="02040503050406030204" pitchFamily="18" charset="0"/>
                        </a:rPr>
                        <m:t>𝟏𝟗𝟎</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𝟖𝟗𝟑</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𝑺𝒕𝒓𝒂𝒕𝒆𝒈𝒊𝒄</m:t>
                          </m:r>
                        </m:sub>
                      </m:sSub>
                      <m:r>
                        <a:rPr lang="it-IT" sz="700" b="1" i="1">
                          <a:latin typeface="Cambria Math" panose="02040503050406030204" pitchFamily="18" charset="0"/>
                        </a:rPr>
                        <m:t>+</m:t>
                      </m:r>
                      <m:limLow>
                        <m:limLowPr>
                          <m:ctrlPr>
                            <a:rPr lang="it-IT" sz="700" b="1" i="1" smtClean="0">
                              <a:latin typeface="Cambria Math" panose="02040503050406030204" pitchFamily="18" charset="0"/>
                            </a:rPr>
                          </m:ctrlPr>
                        </m:limLowPr>
                        <m:e>
                          <m:groupChr>
                            <m:groupChrPr>
                              <m:chr m:val="⏟"/>
                              <m:ctrlPr>
                                <a:rPr lang="it-IT" sz="700" b="1" i="1" smtClean="0">
                                  <a:latin typeface="Cambria Math" panose="02040503050406030204" pitchFamily="18" charset="0"/>
                                </a:rPr>
                              </m:ctrlPr>
                            </m:groupChrPr>
                            <m:e>
                              <m:sSub>
                                <m:sSubPr>
                                  <m:ctrlPr>
                                    <a:rPr lang="it-IT" sz="700" b="1" i="1">
                                      <a:latin typeface="Cambria Math" panose="02040503050406030204" pitchFamily="18" charset="0"/>
                                    </a:rPr>
                                  </m:ctrlPr>
                                </m:sSubPr>
                                <m:e>
                                  <m:r>
                                    <a:rPr lang="it-IT" sz="700" b="1" i="1">
                                      <a:latin typeface="Cambria Math" panose="02040503050406030204" pitchFamily="18" charset="0"/>
                                      <a:ea typeface="Cambria Math" panose="02040503050406030204" pitchFamily="18" charset="0"/>
                                    </a:rPr>
                                    <m:t>𝜷</m:t>
                                  </m:r>
                                </m:e>
                                <m:sub>
                                  <m:r>
                                    <a:rPr lang="it-IT" sz="700" b="1" i="1">
                                      <a:latin typeface="Cambria Math" panose="02040503050406030204" pitchFamily="18" charset="0"/>
                                    </a:rPr>
                                    <m:t>𝒑</m:t>
                                  </m:r>
                                </m:sub>
                              </m:sSub>
                              <m:sSub>
                                <m:sSubPr>
                                  <m:ctrlPr>
                                    <a:rPr lang="it-IT" sz="700" b="1" i="1">
                                      <a:latin typeface="Cambria Math" panose="02040503050406030204" pitchFamily="18" charset="0"/>
                                    </a:rPr>
                                  </m:ctrlPr>
                                </m:sSubPr>
                                <m:e>
                                  <m:r>
                                    <a:rPr lang="it-IT" sz="700" b="1" i="1">
                                      <a:latin typeface="Cambria Math" panose="02040503050406030204" pitchFamily="18" charset="0"/>
                                    </a:rPr>
                                    <m:t>𝒊𝒇</m:t>
                                  </m:r>
                                </m:e>
                                <m:sub>
                                  <m:r>
                                    <a:rPr lang="it-IT" sz="700" b="1" i="1">
                                      <a:latin typeface="Cambria Math" panose="02040503050406030204" pitchFamily="18" charset="0"/>
                                    </a:rPr>
                                    <m:t>𝑷𝒓𝒐𝒅𝒖𝒄𝒕</m:t>
                                  </m:r>
                                  <m:r>
                                    <a:rPr lang="it-IT" sz="700" b="1" i="1">
                                      <a:latin typeface="Cambria Math" panose="02040503050406030204" pitchFamily="18" charset="0"/>
                                    </a:rPr>
                                    <m:t> </m:t>
                                  </m:r>
                                  <m:r>
                                    <a:rPr lang="it-IT" sz="700" b="1" i="1">
                                      <a:latin typeface="Cambria Math" panose="02040503050406030204" pitchFamily="18" charset="0"/>
                                    </a:rPr>
                                    <m:t>𝑳𝒊𝒏𝒆</m:t>
                                  </m:r>
                                  <m:r>
                                    <a:rPr lang="it-IT" sz="700" b="1" i="1">
                                      <a:latin typeface="Cambria Math" panose="02040503050406030204" pitchFamily="18" charset="0"/>
                                    </a:rPr>
                                    <m:t> </m:t>
                                  </m:r>
                                  <m:r>
                                    <a:rPr lang="it-IT" sz="700" b="1" i="1">
                                      <a:latin typeface="Cambria Math" panose="02040503050406030204" pitchFamily="18" charset="0"/>
                                    </a:rPr>
                                    <m:t>𝑷</m:t>
                                  </m:r>
                                </m:sub>
                              </m:sSub>
                            </m:e>
                          </m:groupChr>
                        </m:e>
                        <m:lim>
                          <m:eqArr>
                            <m:eqArrPr>
                              <m:ctrlPr>
                                <a:rPr lang="it-IT" sz="700" b="1" i="1" smtClean="0">
                                  <a:latin typeface="Cambria Math" panose="02040503050406030204" pitchFamily="18" charset="0"/>
                                </a:rPr>
                              </m:ctrlPr>
                            </m:eqArrPr>
                            <m:e>
                              <m:r>
                                <a:rPr lang="it-IT" sz="700" b="1" i="1" smtClean="0">
                                  <a:latin typeface="Cambria Math" panose="02040503050406030204" pitchFamily="18" charset="0"/>
                                </a:rPr>
                                <m:t>𝑨𝒍𝒎𝒐𝒔𝒕</m:t>
                              </m:r>
                              <m:r>
                                <a:rPr lang="it-IT" sz="700" b="1" i="1" smtClean="0">
                                  <a:latin typeface="Cambria Math" panose="02040503050406030204" pitchFamily="18" charset="0"/>
                                </a:rPr>
                                <m:t> </m:t>
                              </m:r>
                              <m:r>
                                <a:rPr lang="it-IT" sz="700" b="1" i="1" smtClean="0">
                                  <a:latin typeface="Cambria Math" panose="02040503050406030204" pitchFamily="18" charset="0"/>
                                </a:rPr>
                                <m:t>𝒆𝒂𝒄𝒉</m:t>
                              </m:r>
                              <m:r>
                                <a:rPr lang="it-IT" sz="700" b="1" i="1" smtClean="0">
                                  <a:latin typeface="Cambria Math" panose="02040503050406030204" pitchFamily="18" charset="0"/>
                                </a:rPr>
                                <m:t> </m:t>
                              </m:r>
                              <m:r>
                                <a:rPr lang="it-IT" sz="700" b="1" i="1" smtClean="0">
                                  <a:latin typeface="Cambria Math" panose="02040503050406030204" pitchFamily="18" charset="0"/>
                                </a:rPr>
                                <m:t>𝒑𝒓𝒐𝒅𝒖𝒄𝒕</m:t>
                              </m:r>
                              <m:r>
                                <a:rPr lang="it-IT" sz="700" b="1" i="1" smtClean="0">
                                  <a:latin typeface="Cambria Math" panose="02040503050406030204" pitchFamily="18" charset="0"/>
                                </a:rPr>
                                <m:t> </m:t>
                              </m:r>
                              <m:r>
                                <a:rPr lang="it-IT" sz="700" b="1" i="1" smtClean="0">
                                  <a:latin typeface="Cambria Math" panose="02040503050406030204" pitchFamily="18" charset="0"/>
                                </a:rPr>
                                <m:t>𝒍𝒊𝒏𝒆</m:t>
                              </m:r>
                              <m:r>
                                <a:rPr lang="it-IT" sz="700" b="1" i="1" smtClean="0">
                                  <a:latin typeface="Cambria Math" panose="02040503050406030204" pitchFamily="18" charset="0"/>
                                </a:rPr>
                                <m:t> </m:t>
                              </m:r>
                              <m:r>
                                <a:rPr lang="it-IT" sz="700" b="1" i="1" smtClean="0">
                                  <a:latin typeface="Cambria Math" panose="02040503050406030204" pitchFamily="18" charset="0"/>
                                </a:rPr>
                                <m:t>𝒊𝒔</m:t>
                              </m:r>
                              <m:r>
                                <a:rPr lang="it-IT" sz="700" b="1" i="1" smtClean="0">
                                  <a:latin typeface="Cambria Math" panose="02040503050406030204" pitchFamily="18" charset="0"/>
                                </a:rPr>
                                <m:t> </m:t>
                              </m:r>
                              <m:r>
                                <a:rPr lang="it-IT" sz="700" b="1" i="1" smtClean="0">
                                  <a:latin typeface="Cambria Math" panose="02040503050406030204" pitchFamily="18" charset="0"/>
                                </a:rPr>
                                <m:t>𝒔𝒊𝒈𝒏𝒊𝒇𝒊𝒄𝒂𝒏𝒕</m:t>
                              </m:r>
                            </m:e>
                            <m:e>
                              <m:r>
                                <a:rPr lang="it-IT" sz="700" b="1" i="1" smtClean="0">
                                  <a:latin typeface="Cambria Math" panose="02040503050406030204" pitchFamily="18" charset="0"/>
                                </a:rPr>
                                <m:t>𝒊𝒏</m:t>
                              </m:r>
                              <m:r>
                                <a:rPr lang="it-IT" sz="700" b="1" i="1" smtClean="0">
                                  <a:latin typeface="Cambria Math" panose="02040503050406030204" pitchFamily="18" charset="0"/>
                                </a:rPr>
                                <m:t> </m:t>
                              </m:r>
                              <m:r>
                                <a:rPr lang="it-IT" sz="700" b="1" i="1" smtClean="0">
                                  <a:latin typeface="Cambria Math" panose="02040503050406030204" pitchFamily="18" charset="0"/>
                                </a:rPr>
                                <m:t>𝒅𝒆𝒕𝒆𝒎𝒊𝒏𝒊𝒏𝒈</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𝒄𝒐𝒔𝒕</m:t>
                              </m:r>
                              <m:r>
                                <a:rPr lang="it-IT" sz="700" b="1" i="1" smtClean="0">
                                  <a:latin typeface="Cambria Math" panose="02040503050406030204" pitchFamily="18" charset="0"/>
                                </a:rPr>
                                <m:t>. </m:t>
                              </m:r>
                            </m:e>
                            <m:e>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𝒄𝒂𝒃𝒍𝒆</m:t>
                              </m:r>
                              <m:r>
                                <a:rPr lang="it-IT" sz="700" b="1" i="1" smtClean="0">
                                  <a:latin typeface="Cambria Math" panose="02040503050406030204" pitchFamily="18" charset="0"/>
                                </a:rPr>
                                <m:t>,  </m:t>
                              </m:r>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𝑪𝒂𝒃𝒍𝒆</m:t>
                              </m:r>
                              <m:r>
                                <a:rPr lang="it-IT" sz="700" b="1" i="1" smtClean="0">
                                  <a:latin typeface="Cambria Math" panose="02040503050406030204" pitchFamily="18" charset="0"/>
                                </a:rPr>
                                <m:t> </m:t>
                              </m:r>
                              <m:r>
                                <a:rPr lang="it-IT" sz="700" b="1" i="1" smtClean="0">
                                  <a:latin typeface="Cambria Math" panose="02040503050406030204" pitchFamily="18" charset="0"/>
                                </a:rPr>
                                <m:t>𝑪𝒉𝒊𝒏𝒂</m:t>
                              </m:r>
                              <m:r>
                                <a:rPr lang="it-IT" sz="700" b="1" i="1" smtClean="0">
                                  <a:latin typeface="Cambria Math" panose="02040503050406030204" pitchFamily="18" charset="0"/>
                                </a:rPr>
                                <m:t>, </m:t>
                              </m:r>
                              <m:r>
                                <a:rPr lang="it-IT" sz="700" b="1" i="1" smtClean="0">
                                  <a:latin typeface="Cambria Math" panose="02040503050406030204" pitchFamily="18" charset="0"/>
                                </a:rPr>
                                <m:t>𝑺𝒑𝒓𝒊𝒏𝒈𝒔</m:t>
                              </m:r>
                              <m:r>
                                <a:rPr lang="it-IT" sz="700" b="1" i="1" smtClean="0">
                                  <a:latin typeface="Cambria Math" panose="02040503050406030204" pitchFamily="18" charset="0"/>
                                </a:rPr>
                                <m:t> </m:t>
                              </m:r>
                              <m:r>
                                <a:rPr lang="it-IT" sz="700" b="1" i="1" smtClean="0">
                                  <a:latin typeface="Cambria Math" panose="02040503050406030204" pitchFamily="18" charset="0"/>
                                </a:rPr>
                                <m:t>𝑪𝒉𝒊𝒏𝒂</m:t>
                              </m:r>
                              <m:r>
                                <a:rPr lang="it-IT" sz="700" b="1" i="1" smtClean="0">
                                  <a:latin typeface="Cambria Math" panose="02040503050406030204" pitchFamily="18" charset="0"/>
                                </a:rPr>
                                <m:t> </m:t>
                              </m:r>
                              <m:r>
                                <a:rPr lang="it-IT" sz="700" b="1" i="1" smtClean="0">
                                  <a:latin typeface="Cambria Math" panose="02040503050406030204" pitchFamily="18" charset="0"/>
                                </a:rPr>
                                <m:t>𝒂𝒏𝒅</m:t>
                              </m:r>
                              <m:r>
                                <a:rPr lang="it-IT" sz="700" b="1" i="1" smtClean="0">
                                  <a:latin typeface="Cambria Math" panose="02040503050406030204" pitchFamily="18" charset="0"/>
                                </a:rPr>
                                <m:t> </m:t>
                              </m:r>
                              <m:r>
                                <a:rPr lang="it-IT" sz="700" b="1" i="1" smtClean="0">
                                  <a:latin typeface="Cambria Math" panose="02040503050406030204" pitchFamily="18" charset="0"/>
                                </a:rPr>
                                <m:t>𝟖𝟐𝟏</m:t>
                              </m:r>
                              <m:r>
                                <a:rPr lang="it-IT" sz="700" b="1" i="1" smtClean="0">
                                  <a:latin typeface="Cambria Math" panose="02040503050406030204" pitchFamily="18" charset="0"/>
                                </a:rPr>
                                <m:t>−</m:t>
                              </m:r>
                              <m:r>
                                <a:rPr lang="it-IT" sz="700" b="1" i="1" smtClean="0">
                                  <a:latin typeface="Cambria Math" panose="02040503050406030204" pitchFamily="18" charset="0"/>
                                </a:rPr>
                                <m:t>𝟖𝟐𝟐</m:t>
                              </m:r>
                            </m:e>
                            <m:e>
                              <m:r>
                                <a:rPr lang="it-IT" sz="700" b="1" i="1" smtClean="0">
                                  <a:latin typeface="Cambria Math" panose="02040503050406030204" pitchFamily="18" charset="0"/>
                                </a:rPr>
                                <m:t>𝒂𝒓𝒆</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𝒐𝒏𝒍𝒚</m:t>
                              </m:r>
                              <m:r>
                                <a:rPr lang="it-IT" sz="700" b="1" i="1" smtClean="0">
                                  <a:latin typeface="Cambria Math" panose="02040503050406030204" pitchFamily="18" charset="0"/>
                                </a:rPr>
                                <m:t> </m:t>
                              </m:r>
                              <m:r>
                                <a:rPr lang="it-IT" sz="700" b="1" i="1" smtClean="0">
                                  <a:latin typeface="Cambria Math" panose="02040503050406030204" pitchFamily="18" charset="0"/>
                                </a:rPr>
                                <m:t>𝒕𝒘𝒐</m:t>
                              </m:r>
                              <m:r>
                                <a:rPr lang="it-IT" sz="700" b="1" i="1" smtClean="0">
                                  <a:latin typeface="Cambria Math" panose="02040503050406030204" pitchFamily="18" charset="0"/>
                                </a:rPr>
                                <m:t> </m:t>
                              </m:r>
                              <m:r>
                                <a:rPr lang="it-IT" sz="700" b="1" i="1" smtClean="0">
                                  <a:latin typeface="Cambria Math" panose="02040503050406030204" pitchFamily="18" charset="0"/>
                                </a:rPr>
                                <m:t>𝒍𝒊𝒏𝒆</m:t>
                              </m:r>
                              <m:r>
                                <a:rPr lang="it-IT" sz="700" b="1" i="1" smtClean="0">
                                  <a:latin typeface="Cambria Math" panose="02040503050406030204" pitchFamily="18" charset="0"/>
                                </a:rPr>
                                <m:t> </m:t>
                              </m:r>
                              <m:r>
                                <a:rPr lang="it-IT" sz="700" b="1" i="1" smtClean="0">
                                  <a:latin typeface="Cambria Math" panose="02040503050406030204" pitchFamily="18" charset="0"/>
                                </a:rPr>
                                <m:t>𝒕𝒉𝒂𝒕</m:t>
                              </m:r>
                              <m:r>
                                <a:rPr lang="it-IT" sz="700" b="1" i="1" smtClean="0">
                                  <a:latin typeface="Cambria Math" panose="02040503050406030204" pitchFamily="18" charset="0"/>
                                </a:rPr>
                                <m:t> </m:t>
                              </m:r>
                            </m:e>
                            <m:e>
                              <m:r>
                                <a:rPr lang="it-IT" sz="700" b="1" i="1" smtClean="0">
                                  <a:latin typeface="Cambria Math" panose="02040503050406030204" pitchFamily="18" charset="0"/>
                                </a:rPr>
                                <m:t>𝒎𝒂𝒌𝒆</m:t>
                              </m:r>
                              <m:r>
                                <a:rPr lang="it-IT" sz="700" b="1" i="1" smtClean="0">
                                  <a:latin typeface="Cambria Math" panose="02040503050406030204" pitchFamily="18" charset="0"/>
                                </a:rPr>
                                <m:t> </m:t>
                              </m:r>
                              <m:r>
                                <a:rPr lang="it-IT" sz="700" b="1" i="1" smtClean="0">
                                  <a:latin typeface="Cambria Math" panose="02040503050406030204" pitchFamily="18" charset="0"/>
                                </a:rPr>
                                <m:t>𝒕𝒉𝒊𝒔</m:t>
                              </m:r>
                              <m:r>
                                <a:rPr lang="it-IT" sz="700" b="1" i="1" smtClean="0">
                                  <a:latin typeface="Cambria Math" panose="02040503050406030204" pitchFamily="18" charset="0"/>
                                </a:rPr>
                                <m:t> </m:t>
                              </m:r>
                              <m:r>
                                <a:rPr lang="it-IT" sz="700" b="1" i="1" smtClean="0">
                                  <a:latin typeface="Cambria Math" panose="02040503050406030204" pitchFamily="18" charset="0"/>
                                </a:rPr>
                                <m:t>𝒄𝒐𝒔𝒕𝒔</m:t>
                              </m:r>
                              <m:r>
                                <a:rPr lang="it-IT" sz="700" b="1" i="1" smtClean="0">
                                  <a:latin typeface="Cambria Math" panose="02040503050406030204" pitchFamily="18" charset="0"/>
                                </a:rPr>
                                <m:t> </m:t>
                              </m:r>
                              <m:r>
                                <a:rPr lang="it-IT" sz="700" b="1" i="1" smtClean="0">
                                  <a:latin typeface="Cambria Math" panose="02040503050406030204" pitchFamily="18" charset="0"/>
                                </a:rPr>
                                <m:t>𝒉𝒊𝒈𝒉𝒆𝒓</m:t>
                              </m:r>
                              <m:r>
                                <a:rPr lang="it-IT" sz="700" b="1" i="1" smtClean="0">
                                  <a:latin typeface="Cambria Math" panose="02040503050406030204" pitchFamily="18" charset="0"/>
                                </a:rPr>
                                <m:t> </m:t>
                              </m:r>
                              <m:r>
                                <a:rPr lang="it-IT" sz="700" b="1" i="1" smtClean="0">
                                  <a:latin typeface="Cambria Math" panose="02040503050406030204" pitchFamily="18" charset="0"/>
                                </a:rPr>
                                <m:t>𝒘𝒉𝒊𝒍𝒆</m:t>
                              </m:r>
                            </m:e>
                            <m:e>
                              <m:r>
                                <a:rPr lang="it-IT" sz="700" b="1" i="1" smtClean="0">
                                  <a:latin typeface="Cambria Math" panose="02040503050406030204" pitchFamily="18" charset="0"/>
                                </a:rPr>
                                <m:t>𝒂𝒍𝒍</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𝒐𝒕𝒉𝒆𝒓𝒔</m:t>
                              </m:r>
                              <m:r>
                                <a:rPr lang="it-IT" sz="700" b="1" i="1" smtClean="0">
                                  <a:latin typeface="Cambria Math" panose="02040503050406030204" pitchFamily="18" charset="0"/>
                                </a:rPr>
                                <m:t> </m:t>
                              </m:r>
                              <m:r>
                                <a:rPr lang="it-IT" sz="700" b="1" i="1" smtClean="0">
                                  <a:latin typeface="Cambria Math" panose="02040503050406030204" pitchFamily="18" charset="0"/>
                                </a:rPr>
                                <m:t>𝒍𝒊𝒏𝒆𝒔</m:t>
                              </m:r>
                              <m:r>
                                <a:rPr lang="it-IT" sz="700" b="1" i="1" smtClean="0">
                                  <a:latin typeface="Cambria Math" panose="02040503050406030204" pitchFamily="18" charset="0"/>
                                </a:rPr>
                                <m:t> </m:t>
                              </m:r>
                              <m:r>
                                <a:rPr lang="it-IT" sz="700" b="1" i="1" smtClean="0">
                                  <a:latin typeface="Cambria Math" panose="02040503050406030204" pitchFamily="18" charset="0"/>
                                </a:rPr>
                                <m:t>𝒓𝒆𝒅𝒖𝒄𝒆</m:t>
                              </m:r>
                            </m:e>
                            <m:e>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𝒊𝒎𝒑𝒂𝒄𝒕</m:t>
                              </m:r>
                              <m:r>
                                <a:rPr lang="it-IT" sz="700" b="1" i="1" smtClean="0">
                                  <a:latin typeface="Cambria Math" panose="02040503050406030204" pitchFamily="18" charset="0"/>
                                </a:rPr>
                                <m:t> </m:t>
                              </m:r>
                              <m:r>
                                <a:rPr lang="it-IT" sz="700" b="1" i="1" smtClean="0">
                                  <a:latin typeface="Cambria Math" panose="02040503050406030204" pitchFamily="18" charset="0"/>
                                </a:rPr>
                                <m:t>𝒐𝒇</m:t>
                              </m:r>
                              <m:r>
                                <a:rPr lang="it-IT" sz="700" b="1" i="1" smtClean="0">
                                  <a:latin typeface="Cambria Math" panose="02040503050406030204" pitchFamily="18" charset="0"/>
                                </a:rPr>
                                <m:t> </m:t>
                              </m:r>
                              <m:r>
                                <a:rPr lang="it-IT" sz="700" b="1" i="1" smtClean="0">
                                  <a:latin typeface="Cambria Math" panose="02040503050406030204" pitchFamily="18" charset="0"/>
                                </a:rPr>
                                <m:t>𝒕𝒉𝒊𝒔</m:t>
                              </m:r>
                              <m:r>
                                <a:rPr lang="it-IT" sz="700" b="1" i="1" smtClean="0">
                                  <a:latin typeface="Cambria Math" panose="02040503050406030204" pitchFamily="18" charset="0"/>
                                </a:rPr>
                                <m:t> </m:t>
                              </m:r>
                              <m:r>
                                <a:rPr lang="it-IT" sz="700" b="1" i="1" smtClean="0">
                                  <a:latin typeface="Cambria Math" panose="02040503050406030204" pitchFamily="18" charset="0"/>
                                </a:rPr>
                                <m:t>𝒄𝒐𝒔𝒕</m:t>
                              </m:r>
                              <m:r>
                                <a:rPr lang="it-IT" sz="700" b="1" i="1" smtClean="0">
                                  <a:latin typeface="Cambria Math" panose="02040503050406030204" pitchFamily="18" charset="0"/>
                                </a:rPr>
                                <m:t>.</m:t>
                              </m:r>
                            </m:e>
                          </m:eqArr>
                        </m:lim>
                      </m:limLow>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18" name="CasellaDiTesto 17">
                <a:extLst>
                  <a:ext uri="{FF2B5EF4-FFF2-40B4-BE49-F238E27FC236}">
                    <a16:creationId xmlns:a16="http://schemas.microsoft.com/office/drawing/2014/main" id="{4F56EB5D-31EE-45EF-81F4-9655DE867E8C}"/>
                  </a:ext>
                </a:extLst>
              </p:cNvPr>
              <p:cNvSpPr txBox="1">
                <a:spLocks noRot="1" noChangeAspect="1" noMove="1" noResize="1" noEditPoints="1" noAdjustHandles="1" noChangeArrowheads="1" noChangeShapeType="1" noTextEdit="1"/>
              </p:cNvSpPr>
              <p:nvPr/>
            </p:nvSpPr>
            <p:spPr>
              <a:xfrm>
                <a:off x="1668942" y="1069629"/>
                <a:ext cx="3071417" cy="889731"/>
              </a:xfrm>
              <a:prstGeom prst="rect">
                <a:avLst/>
              </a:prstGeom>
              <a:blipFill>
                <a:blip r:embed="rId8"/>
                <a:stretch>
                  <a:fillRect/>
                </a:stretch>
              </a:blipFill>
            </p:spPr>
            <p:txBody>
              <a:bodyPr/>
              <a:lstStyle/>
              <a:p>
                <a:r>
                  <a:rPr lang="it-IT">
                    <a:noFill/>
                  </a:rPr>
                  <a:t> </a:t>
                </a:r>
              </a:p>
            </p:txBody>
          </p:sp>
        </mc:Fallback>
      </mc:AlternateContent>
      <p:sp>
        <p:nvSpPr>
          <p:cNvPr id="8" name="CasellaDiTesto 7">
            <a:extLst>
              <a:ext uri="{FF2B5EF4-FFF2-40B4-BE49-F238E27FC236}">
                <a16:creationId xmlns:a16="http://schemas.microsoft.com/office/drawing/2014/main" id="{768F1A86-9671-404D-A4E8-DADA54B5356F}"/>
              </a:ext>
            </a:extLst>
          </p:cNvPr>
          <p:cNvSpPr txBox="1"/>
          <p:nvPr/>
        </p:nvSpPr>
        <p:spPr>
          <a:xfrm>
            <a:off x="1508364" y="2928416"/>
            <a:ext cx="1438822" cy="200055"/>
          </a:xfrm>
          <a:prstGeom prst="rect">
            <a:avLst/>
          </a:prstGeom>
          <a:noFill/>
        </p:spPr>
        <p:txBody>
          <a:bodyPr wrap="square" rtlCol="0">
            <a:spAutoFit/>
          </a:bodyPr>
          <a:lstStyle/>
          <a:p>
            <a:r>
              <a:rPr lang="it-IT" sz="700" dirty="0">
                <a:latin typeface="Arial" panose="020B0604020202020204" pitchFamily="34" charset="0"/>
                <a:cs typeface="Arial" panose="020B0604020202020204" pitchFamily="34" charset="0"/>
              </a:rPr>
              <a:t>R-</a:t>
            </a:r>
            <a:r>
              <a:rPr lang="it-IT" sz="700" dirty="0" err="1">
                <a:latin typeface="Arial" panose="020B0604020202020204" pitchFamily="34" charset="0"/>
                <a:cs typeface="Arial" panose="020B0604020202020204" pitchFamily="34" charset="0"/>
              </a:rPr>
              <a:t>squared</a:t>
            </a:r>
            <a:r>
              <a:rPr lang="it-IT" sz="700" dirty="0">
                <a:latin typeface="Arial" panose="020B0604020202020204" pitchFamily="34" charset="0"/>
                <a:cs typeface="Arial" panose="020B0604020202020204" pitchFamily="34" charset="0"/>
              </a:rPr>
              <a:t>=0.29</a:t>
            </a:r>
          </a:p>
        </p:txBody>
      </p:sp>
      <p:sp>
        <p:nvSpPr>
          <p:cNvPr id="23" name="CasellaDiTesto 22">
            <a:extLst>
              <a:ext uri="{FF2B5EF4-FFF2-40B4-BE49-F238E27FC236}">
                <a16:creationId xmlns:a16="http://schemas.microsoft.com/office/drawing/2014/main" id="{A79C6CCC-6560-44AB-8BC6-2CACF80E6222}"/>
              </a:ext>
            </a:extLst>
          </p:cNvPr>
          <p:cNvSpPr txBox="1"/>
          <p:nvPr/>
        </p:nvSpPr>
        <p:spPr>
          <a:xfrm>
            <a:off x="3078761" y="4679630"/>
            <a:ext cx="1438822" cy="200055"/>
          </a:xfrm>
          <a:prstGeom prst="rect">
            <a:avLst/>
          </a:prstGeom>
          <a:noFill/>
        </p:spPr>
        <p:txBody>
          <a:bodyPr wrap="square" rtlCol="0">
            <a:spAutoFit/>
          </a:bodyPr>
          <a:lstStyle/>
          <a:p>
            <a:r>
              <a:rPr lang="it-IT" sz="700" dirty="0">
                <a:solidFill>
                  <a:schemeClr val="bg1"/>
                </a:solidFill>
                <a:latin typeface="Arial" panose="020B0604020202020204" pitchFamily="34" charset="0"/>
                <a:cs typeface="Arial" panose="020B0604020202020204" pitchFamily="34" charset="0"/>
              </a:rPr>
              <a:t>R-</a:t>
            </a:r>
            <a:r>
              <a:rPr lang="it-IT" sz="700" dirty="0" err="1">
                <a:solidFill>
                  <a:schemeClr val="bg1"/>
                </a:solidFill>
                <a:latin typeface="Arial" panose="020B0604020202020204" pitchFamily="34" charset="0"/>
                <a:cs typeface="Arial" panose="020B0604020202020204" pitchFamily="34" charset="0"/>
              </a:rPr>
              <a:t>squared</a:t>
            </a:r>
            <a:r>
              <a:rPr lang="it-IT" sz="700" dirty="0">
                <a:solidFill>
                  <a:schemeClr val="bg1"/>
                </a:solidFill>
                <a:latin typeface="Arial" panose="020B0604020202020204" pitchFamily="34" charset="0"/>
                <a:cs typeface="Arial" panose="020B0604020202020204" pitchFamily="34" charset="0"/>
              </a:rPr>
              <a:t>=0.23</a:t>
            </a:r>
          </a:p>
        </p:txBody>
      </p:sp>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4BDE08E4-EDA3-4E5D-9766-CE56D2B46AC6}"/>
                  </a:ext>
                </a:extLst>
              </p:cNvPr>
              <p:cNvSpPr txBox="1"/>
              <p:nvPr/>
            </p:nvSpPr>
            <p:spPr>
              <a:xfrm>
                <a:off x="757792" y="4443058"/>
                <a:ext cx="1883785" cy="11015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𝑰𝒏𝒕𝒆𝒓𝒏𝒂𝒍</m:t>
                      </m:r>
                      <m:r>
                        <a:rPr lang="it-IT" sz="700" b="1" i="1" smtClean="0">
                          <a:latin typeface="Cambria Math" panose="02040503050406030204" pitchFamily="18" charset="0"/>
                        </a:rPr>
                        <m:t> </m:t>
                      </m:r>
                      <m:r>
                        <a:rPr lang="it-IT" sz="700" b="1" i="1" smtClean="0">
                          <a:latin typeface="Cambria Math" panose="02040503050406030204" pitchFamily="18" charset="0"/>
                        </a:rPr>
                        <m:t>𝑳𝒐𝒈𝒊𝒔𝒕𝒊𝒄𝒔</m:t>
                      </m:r>
                      <m:r>
                        <a:rPr lang="it-IT" sz="700" b="1" i="1" smtClean="0">
                          <a:latin typeface="Cambria Math" panose="02040503050406030204" pitchFamily="18" charset="0"/>
                        </a:rPr>
                        <m:t> </m:t>
                      </m:r>
                      <m:r>
                        <a:rPr lang="it-IT" sz="700" b="1" i="1" smtClean="0">
                          <a:latin typeface="Cambria Math" panose="02040503050406030204" pitchFamily="18" charset="0"/>
                        </a:rPr>
                        <m:t>𝑪𝒐𝒔𝒕𝒔</m:t>
                      </m:r>
                      <m:r>
                        <a:rPr lang="it-IT" sz="700" b="1" i="1" smtClean="0">
                          <a:latin typeface="Cambria Math" panose="02040503050406030204" pitchFamily="18" charset="0"/>
                        </a:rPr>
                        <m:t>=+</m:t>
                      </m:r>
                      <m:r>
                        <a:rPr lang="it-IT" sz="700" b="1" i="1" smtClean="0">
                          <a:latin typeface="Cambria Math" panose="02040503050406030204" pitchFamily="18" charset="0"/>
                        </a:rPr>
                        <m:t>𝟗𝟕𝟖</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𝟐𝟑</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𝟕𝟒</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r>
                        <a:rPr lang="it-IT" sz="700" b="1" i="1">
                          <a:latin typeface="Cambria Math" panose="02040503050406030204" pitchFamily="18" charset="0"/>
                        </a:rPr>
                        <m:t>+</m:t>
                      </m:r>
                      <m:r>
                        <a:rPr lang="it-IT" sz="700" b="1" i="1" smtClean="0">
                          <a:latin typeface="Cambria Math" panose="02040503050406030204" pitchFamily="18" charset="0"/>
                        </a:rPr>
                        <m:t>𝟒𝟎𝟔</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𝑺𝒕𝒓𝒂𝒕𝒆𝒈𝒊𝒄</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limLow>
                        <m:limLowPr>
                          <m:ctrlPr>
                            <a:rPr lang="it-IT" sz="700" b="1" i="1" smtClean="0">
                              <a:latin typeface="Cambria Math" panose="02040503050406030204" pitchFamily="18" charset="0"/>
                            </a:rPr>
                          </m:ctrlPr>
                        </m:limLowPr>
                        <m:e>
                          <m:groupChr>
                            <m:groupChrPr>
                              <m:chr m:val="⏟"/>
                              <m:ctrlPr>
                                <a:rPr lang="it-IT" sz="700" b="1" i="1" smtClean="0">
                                  <a:latin typeface="Cambria Math" panose="02040503050406030204" pitchFamily="18" charset="0"/>
                                </a:rPr>
                              </m:ctrlPr>
                            </m:groupChrPr>
                            <m:e>
                              <m:sSub>
                                <m:sSubPr>
                                  <m:ctrlPr>
                                    <a:rPr lang="it-IT" sz="700" b="1" i="1">
                                      <a:latin typeface="Cambria Math" panose="02040503050406030204" pitchFamily="18" charset="0"/>
                                    </a:rPr>
                                  </m:ctrlPr>
                                </m:sSubPr>
                                <m:e>
                                  <m:r>
                                    <a:rPr lang="it-IT" sz="700" b="1" i="1">
                                      <a:latin typeface="Cambria Math" panose="02040503050406030204" pitchFamily="18" charset="0"/>
                                      <a:ea typeface="Cambria Math" panose="02040503050406030204" pitchFamily="18" charset="0"/>
                                    </a:rPr>
                                    <m:t>𝜷</m:t>
                                  </m:r>
                                </m:e>
                                <m:sub>
                                  <m:r>
                                    <a:rPr lang="it-IT" sz="700" b="1" i="1">
                                      <a:latin typeface="Cambria Math" panose="02040503050406030204" pitchFamily="18" charset="0"/>
                                    </a:rPr>
                                    <m:t>𝒑</m:t>
                                  </m:r>
                                </m:sub>
                              </m:sSub>
                              <m:sSub>
                                <m:sSubPr>
                                  <m:ctrlPr>
                                    <a:rPr lang="it-IT" sz="700" b="1" i="1">
                                      <a:latin typeface="Cambria Math" panose="02040503050406030204" pitchFamily="18" charset="0"/>
                                    </a:rPr>
                                  </m:ctrlPr>
                                </m:sSubPr>
                                <m:e>
                                  <m:r>
                                    <a:rPr lang="it-IT" sz="700" b="1" i="1">
                                      <a:latin typeface="Cambria Math" panose="02040503050406030204" pitchFamily="18" charset="0"/>
                                    </a:rPr>
                                    <m:t>𝒊𝒇</m:t>
                                  </m:r>
                                </m:e>
                                <m:sub>
                                  <m:r>
                                    <a:rPr lang="it-IT" sz="700" b="1" i="1">
                                      <a:latin typeface="Cambria Math" panose="02040503050406030204" pitchFamily="18" charset="0"/>
                                    </a:rPr>
                                    <m:t>𝑷𝒓𝒐𝒅𝒖𝒄𝒕</m:t>
                                  </m:r>
                                  <m:r>
                                    <a:rPr lang="it-IT" sz="700" b="1" i="1">
                                      <a:latin typeface="Cambria Math" panose="02040503050406030204" pitchFamily="18" charset="0"/>
                                    </a:rPr>
                                    <m:t> </m:t>
                                  </m:r>
                                  <m:r>
                                    <a:rPr lang="it-IT" sz="700" b="1" i="1">
                                      <a:latin typeface="Cambria Math" panose="02040503050406030204" pitchFamily="18" charset="0"/>
                                    </a:rPr>
                                    <m:t>𝑳𝒊𝒏𝒆</m:t>
                                  </m:r>
                                  <m:r>
                                    <a:rPr lang="it-IT" sz="700" b="1" i="1">
                                      <a:latin typeface="Cambria Math" panose="02040503050406030204" pitchFamily="18" charset="0"/>
                                    </a:rPr>
                                    <m:t> </m:t>
                                  </m:r>
                                  <m:r>
                                    <a:rPr lang="it-IT" sz="700" b="1" i="1">
                                      <a:latin typeface="Cambria Math" panose="02040503050406030204" pitchFamily="18" charset="0"/>
                                    </a:rPr>
                                    <m:t>𝑷</m:t>
                                  </m:r>
                                </m:sub>
                              </m:sSub>
                            </m:e>
                          </m:groupChr>
                        </m:e>
                        <m:lim>
                          <m:eqArr>
                            <m:eqArrPr>
                              <m:ctrlPr>
                                <a:rPr lang="it-IT" sz="700" b="1" i="1" smtClean="0">
                                  <a:latin typeface="Cambria Math" panose="02040503050406030204" pitchFamily="18" charset="0"/>
                                </a:rPr>
                              </m:ctrlPr>
                            </m:eqArrPr>
                            <m:e>
                              <m:r>
                                <a:rPr lang="it-IT" sz="700" b="1" i="1" smtClean="0">
                                  <a:latin typeface="Cambria Math" panose="02040503050406030204" pitchFamily="18" charset="0"/>
                                </a:rPr>
                                <m:t>𝑨𝒍𝒎𝒐𝒔𝒕</m:t>
                              </m:r>
                              <m:r>
                                <a:rPr lang="it-IT" sz="700" b="1" i="1" smtClean="0">
                                  <a:latin typeface="Cambria Math" panose="02040503050406030204" pitchFamily="18" charset="0"/>
                                </a:rPr>
                                <m:t> </m:t>
                              </m:r>
                              <m:r>
                                <a:rPr lang="it-IT" sz="700" b="1" i="1" smtClean="0">
                                  <a:latin typeface="Cambria Math" panose="02040503050406030204" pitchFamily="18" charset="0"/>
                                </a:rPr>
                                <m:t>𝒆𝒂𝒄𝒉</m:t>
                              </m:r>
                              <m:r>
                                <a:rPr lang="it-IT" sz="700" b="1" i="1" smtClean="0">
                                  <a:latin typeface="Cambria Math" panose="02040503050406030204" pitchFamily="18" charset="0"/>
                                </a:rPr>
                                <m:t> </m:t>
                              </m:r>
                              <m:r>
                                <a:rPr lang="it-IT" sz="700" b="1" i="1" smtClean="0">
                                  <a:latin typeface="Cambria Math" panose="02040503050406030204" pitchFamily="18" charset="0"/>
                                </a:rPr>
                                <m:t>𝒑𝒓𝒐𝒅𝒖𝒄𝒕</m:t>
                              </m:r>
                              <m:r>
                                <a:rPr lang="it-IT" sz="700" b="1" i="1" smtClean="0">
                                  <a:latin typeface="Cambria Math" panose="02040503050406030204" pitchFamily="18" charset="0"/>
                                </a:rPr>
                                <m:t> </m:t>
                              </m:r>
                              <m:r>
                                <a:rPr lang="it-IT" sz="700" b="1" i="1" smtClean="0">
                                  <a:latin typeface="Cambria Math" panose="02040503050406030204" pitchFamily="18" charset="0"/>
                                </a:rPr>
                                <m:t>𝒍𝒊𝒏𝒆</m:t>
                              </m:r>
                              <m:r>
                                <a:rPr lang="it-IT" sz="700" b="1" i="1" smtClean="0">
                                  <a:latin typeface="Cambria Math" panose="02040503050406030204" pitchFamily="18" charset="0"/>
                                </a:rPr>
                                <m:t> </m:t>
                              </m:r>
                              <m:r>
                                <a:rPr lang="it-IT" sz="700" b="1" i="1" smtClean="0">
                                  <a:latin typeface="Cambria Math" panose="02040503050406030204" pitchFamily="18" charset="0"/>
                                </a:rPr>
                                <m:t>𝒊𝒔</m:t>
                              </m:r>
                              <m:r>
                                <a:rPr lang="it-IT" sz="700" b="1" i="1" smtClean="0">
                                  <a:latin typeface="Cambria Math" panose="02040503050406030204" pitchFamily="18" charset="0"/>
                                </a:rPr>
                                <m:t> </m:t>
                              </m:r>
                              <m:r>
                                <a:rPr lang="it-IT" sz="700" b="1" i="1" smtClean="0">
                                  <a:latin typeface="Cambria Math" panose="02040503050406030204" pitchFamily="18" charset="0"/>
                                </a:rPr>
                                <m:t>𝒔𝒊𝒈𝒏𝒊𝒇𝒊𝒄𝒂𝒏𝒕</m:t>
                              </m:r>
                            </m:e>
                            <m:e>
                              <m:r>
                                <a:rPr lang="it-IT" sz="700" b="1" i="1" smtClean="0">
                                  <a:latin typeface="Cambria Math" panose="02040503050406030204" pitchFamily="18" charset="0"/>
                                </a:rPr>
                                <m:t>𝒊𝒏</m:t>
                              </m:r>
                              <m:r>
                                <a:rPr lang="it-IT" sz="700" b="1" i="1" smtClean="0">
                                  <a:latin typeface="Cambria Math" panose="02040503050406030204" pitchFamily="18" charset="0"/>
                                </a:rPr>
                                <m:t> </m:t>
                              </m:r>
                              <m:r>
                                <a:rPr lang="it-IT" sz="700" b="1" i="1" smtClean="0">
                                  <a:latin typeface="Cambria Math" panose="02040503050406030204" pitchFamily="18" charset="0"/>
                                </a:rPr>
                                <m:t>𝒅𝒆𝒕𝒆𝒎𝒊𝒏𝒊𝒏𝒈</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𝒄𝒐𝒔𝒕</m:t>
                              </m:r>
                              <m:r>
                                <a:rPr lang="it-IT" sz="700" b="1" i="1" smtClean="0">
                                  <a:latin typeface="Cambria Math" panose="02040503050406030204" pitchFamily="18" charset="0"/>
                                </a:rPr>
                                <m:t>. </m:t>
                              </m:r>
                            </m:e>
                            <m:e>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𝑪𝒂𝒃𝒍𝒆</m:t>
                              </m:r>
                              <m:r>
                                <a:rPr lang="it-IT" sz="700" b="1" i="1" smtClean="0">
                                  <a:latin typeface="Cambria Math" panose="02040503050406030204" pitchFamily="18" charset="0"/>
                                </a:rPr>
                                <m:t> </m:t>
                              </m:r>
                            </m:e>
                            <m:e>
                              <m:r>
                                <a:rPr lang="it-IT" sz="700" b="1" i="1" smtClean="0">
                                  <a:latin typeface="Cambria Math" panose="02040503050406030204" pitchFamily="18" charset="0"/>
                                </a:rPr>
                                <m:t>𝒊𝒔</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𝒐𝒏𝒍𝒚</m:t>
                              </m:r>
                              <m:r>
                                <a:rPr lang="it-IT" sz="700" b="1" i="1" smtClean="0">
                                  <a:latin typeface="Cambria Math" panose="02040503050406030204" pitchFamily="18" charset="0"/>
                                </a:rPr>
                                <m:t> </m:t>
                              </m:r>
                              <m:r>
                                <a:rPr lang="it-IT" sz="700" b="1" i="1" smtClean="0">
                                  <a:latin typeface="Cambria Math" panose="02040503050406030204" pitchFamily="18" charset="0"/>
                                </a:rPr>
                                <m:t>𝒕𝒘𝒐</m:t>
                              </m:r>
                              <m:r>
                                <a:rPr lang="it-IT" sz="700" b="1" i="1" smtClean="0">
                                  <a:latin typeface="Cambria Math" panose="02040503050406030204" pitchFamily="18" charset="0"/>
                                </a:rPr>
                                <m:t> </m:t>
                              </m:r>
                              <m:r>
                                <a:rPr lang="it-IT" sz="700" b="1" i="1" smtClean="0">
                                  <a:latin typeface="Cambria Math" panose="02040503050406030204" pitchFamily="18" charset="0"/>
                                </a:rPr>
                                <m:t>𝒍𝒊𝒏𝒆</m:t>
                              </m:r>
                              <m:r>
                                <a:rPr lang="it-IT" sz="700" b="1" i="1" smtClean="0">
                                  <a:latin typeface="Cambria Math" panose="02040503050406030204" pitchFamily="18" charset="0"/>
                                </a:rPr>
                                <m:t> </m:t>
                              </m:r>
                              <m:r>
                                <a:rPr lang="it-IT" sz="700" b="1" i="1" smtClean="0">
                                  <a:latin typeface="Cambria Math" panose="02040503050406030204" pitchFamily="18" charset="0"/>
                                </a:rPr>
                                <m:t>𝒕𝒉𝒂𝒕</m:t>
                              </m:r>
                              <m:r>
                                <a:rPr lang="it-IT" sz="700" b="1" i="1" smtClean="0">
                                  <a:latin typeface="Cambria Math" panose="02040503050406030204" pitchFamily="18" charset="0"/>
                                </a:rPr>
                                <m:t> </m:t>
                              </m:r>
                            </m:e>
                            <m:e>
                              <m:r>
                                <a:rPr lang="it-IT" sz="700" b="1" i="1" smtClean="0">
                                  <a:latin typeface="Cambria Math" panose="02040503050406030204" pitchFamily="18" charset="0"/>
                                </a:rPr>
                                <m:t>𝒎𝒂𝒌𝒆</m:t>
                              </m:r>
                              <m:r>
                                <a:rPr lang="it-IT" sz="700" b="1" i="1" smtClean="0">
                                  <a:latin typeface="Cambria Math" panose="02040503050406030204" pitchFamily="18" charset="0"/>
                                </a:rPr>
                                <m:t> </m:t>
                              </m:r>
                              <m:r>
                                <a:rPr lang="it-IT" sz="700" b="1" i="1" smtClean="0">
                                  <a:latin typeface="Cambria Math" panose="02040503050406030204" pitchFamily="18" charset="0"/>
                                </a:rPr>
                                <m:t>𝒕𝒉𝒊𝒔</m:t>
                              </m:r>
                              <m:r>
                                <a:rPr lang="it-IT" sz="700" b="1" i="1" smtClean="0">
                                  <a:latin typeface="Cambria Math" panose="02040503050406030204" pitchFamily="18" charset="0"/>
                                </a:rPr>
                                <m:t> </m:t>
                              </m:r>
                              <m:r>
                                <a:rPr lang="it-IT" sz="700" b="1" i="1" smtClean="0">
                                  <a:latin typeface="Cambria Math" panose="02040503050406030204" pitchFamily="18" charset="0"/>
                                </a:rPr>
                                <m:t>𝒄𝒐𝒔𝒕𝒔</m:t>
                              </m:r>
                              <m:r>
                                <a:rPr lang="it-IT" sz="700" b="1" i="1" smtClean="0">
                                  <a:latin typeface="Cambria Math" panose="02040503050406030204" pitchFamily="18" charset="0"/>
                                </a:rPr>
                                <m:t> </m:t>
                              </m:r>
                              <m:r>
                                <a:rPr lang="it-IT" sz="700" b="1" i="1" smtClean="0">
                                  <a:latin typeface="Cambria Math" panose="02040503050406030204" pitchFamily="18" charset="0"/>
                                </a:rPr>
                                <m:t>𝒉𝒊𝒈𝒉𝒆𝒓</m:t>
                              </m:r>
                              <m:r>
                                <a:rPr lang="it-IT" sz="700" b="1" i="1" smtClean="0">
                                  <a:latin typeface="Cambria Math" panose="02040503050406030204" pitchFamily="18" charset="0"/>
                                </a:rPr>
                                <m:t> </m:t>
                              </m:r>
                              <m:r>
                                <a:rPr lang="it-IT" sz="700" b="1" i="1" smtClean="0">
                                  <a:latin typeface="Cambria Math" panose="02040503050406030204" pitchFamily="18" charset="0"/>
                                </a:rPr>
                                <m:t>𝒘𝒉𝒊𝒍𝒆</m:t>
                              </m:r>
                            </m:e>
                            <m:e>
                              <m:r>
                                <a:rPr lang="it-IT" sz="700" b="1" i="1" smtClean="0">
                                  <a:latin typeface="Cambria Math" panose="02040503050406030204" pitchFamily="18" charset="0"/>
                                </a:rPr>
                                <m:t>𝒂𝒍𝒍</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𝒐𝒕𝒉𝒆𝒓𝒔</m:t>
                              </m:r>
                              <m:r>
                                <a:rPr lang="it-IT" sz="700" b="1" i="1" smtClean="0">
                                  <a:latin typeface="Cambria Math" panose="02040503050406030204" pitchFamily="18" charset="0"/>
                                </a:rPr>
                                <m:t> </m:t>
                              </m:r>
                              <m:r>
                                <a:rPr lang="it-IT" sz="700" b="1" i="1" smtClean="0">
                                  <a:latin typeface="Cambria Math" panose="02040503050406030204" pitchFamily="18" charset="0"/>
                                </a:rPr>
                                <m:t>𝒍𝒊𝒏𝒆𝒔</m:t>
                              </m:r>
                              <m:r>
                                <a:rPr lang="it-IT" sz="700" b="1" i="1" smtClean="0">
                                  <a:latin typeface="Cambria Math" panose="02040503050406030204" pitchFamily="18" charset="0"/>
                                </a:rPr>
                                <m:t> </m:t>
                              </m:r>
                              <m:r>
                                <a:rPr lang="it-IT" sz="700" b="1" i="1" smtClean="0">
                                  <a:latin typeface="Cambria Math" panose="02040503050406030204" pitchFamily="18" charset="0"/>
                                </a:rPr>
                                <m:t>𝒓𝒆𝒅𝒖𝒄𝒆</m:t>
                              </m:r>
                            </m:e>
                            <m:e>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𝒊𝒎𝒑𝒂𝒄𝒕</m:t>
                              </m:r>
                              <m:r>
                                <a:rPr lang="it-IT" sz="700" b="1" i="1" smtClean="0">
                                  <a:latin typeface="Cambria Math" panose="02040503050406030204" pitchFamily="18" charset="0"/>
                                </a:rPr>
                                <m:t> </m:t>
                              </m:r>
                              <m:r>
                                <a:rPr lang="it-IT" sz="700" b="1" i="1" smtClean="0">
                                  <a:latin typeface="Cambria Math" panose="02040503050406030204" pitchFamily="18" charset="0"/>
                                </a:rPr>
                                <m:t>𝒐𝒇</m:t>
                              </m:r>
                              <m:r>
                                <a:rPr lang="it-IT" sz="700" b="1" i="1" smtClean="0">
                                  <a:latin typeface="Cambria Math" panose="02040503050406030204" pitchFamily="18" charset="0"/>
                                </a:rPr>
                                <m:t> </m:t>
                              </m:r>
                              <m:r>
                                <a:rPr lang="it-IT" sz="700" b="1" i="1" smtClean="0">
                                  <a:latin typeface="Cambria Math" panose="02040503050406030204" pitchFamily="18" charset="0"/>
                                </a:rPr>
                                <m:t>𝒕𝒉𝒊𝒔</m:t>
                              </m:r>
                              <m:r>
                                <a:rPr lang="it-IT" sz="700" b="1" i="1" smtClean="0">
                                  <a:latin typeface="Cambria Math" panose="02040503050406030204" pitchFamily="18" charset="0"/>
                                </a:rPr>
                                <m:t> </m:t>
                              </m:r>
                              <m:r>
                                <a:rPr lang="it-IT" sz="700" b="1" i="1" smtClean="0">
                                  <a:latin typeface="Cambria Math" panose="02040503050406030204" pitchFamily="18" charset="0"/>
                                </a:rPr>
                                <m:t>𝒄𝒐𝒔𝒕</m:t>
                              </m:r>
                              <m:r>
                                <a:rPr lang="it-IT" sz="700" b="1" i="1" smtClean="0">
                                  <a:latin typeface="Cambria Math" panose="02040503050406030204" pitchFamily="18" charset="0"/>
                                </a:rPr>
                                <m:t>.</m:t>
                              </m:r>
                            </m:e>
                          </m:eqArr>
                        </m:lim>
                      </m:limLow>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24" name="CasellaDiTesto 23">
                <a:extLst>
                  <a:ext uri="{FF2B5EF4-FFF2-40B4-BE49-F238E27FC236}">
                    <a16:creationId xmlns:a16="http://schemas.microsoft.com/office/drawing/2014/main" id="{4BDE08E4-EDA3-4E5D-9766-CE56D2B46AC6}"/>
                  </a:ext>
                </a:extLst>
              </p:cNvPr>
              <p:cNvSpPr txBox="1">
                <a:spLocks noRot="1" noChangeAspect="1" noMove="1" noResize="1" noEditPoints="1" noAdjustHandles="1" noChangeArrowheads="1" noChangeShapeType="1" noTextEdit="1"/>
              </p:cNvSpPr>
              <p:nvPr/>
            </p:nvSpPr>
            <p:spPr>
              <a:xfrm>
                <a:off x="757792" y="4443058"/>
                <a:ext cx="1883785" cy="1101584"/>
              </a:xfrm>
              <a:prstGeom prst="rect">
                <a:avLst/>
              </a:prstGeom>
              <a:blipFill>
                <a:blip r:embed="rId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8" name="CasellaDiTesto 27">
                <a:extLst>
                  <a:ext uri="{FF2B5EF4-FFF2-40B4-BE49-F238E27FC236}">
                    <a16:creationId xmlns:a16="http://schemas.microsoft.com/office/drawing/2014/main" id="{9E7F0A73-C0E2-4E4A-BDA8-7DBD7C236C45}"/>
                  </a:ext>
                </a:extLst>
              </p:cNvPr>
              <p:cNvSpPr txBox="1"/>
              <p:nvPr/>
            </p:nvSpPr>
            <p:spPr>
              <a:xfrm>
                <a:off x="4740359" y="1252884"/>
                <a:ext cx="16647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𝑻𝒓𝒂𝒏𝒔𝒑𝒐𝒓𝒕𝒂𝒕𝒊𝒐𝒏</m:t>
                      </m:r>
                      <m:r>
                        <a:rPr lang="it-IT" sz="700" b="1" i="1" smtClean="0">
                          <a:latin typeface="Cambria Math" panose="02040503050406030204" pitchFamily="18" charset="0"/>
                        </a:rPr>
                        <m:t>=+</m:t>
                      </m:r>
                      <m:r>
                        <a:rPr lang="it-IT" sz="700" b="1" i="1" smtClean="0">
                          <a:latin typeface="Cambria Math" panose="02040503050406030204" pitchFamily="18" charset="0"/>
                        </a:rPr>
                        <m:t>𝟏𝟎</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𝟑𝟑𝟖</m:t>
                      </m:r>
                      <m:r>
                        <a:rPr lang="it-IT" sz="700" b="1" i="1" smtClean="0">
                          <a:latin typeface="Cambria Math" panose="02040503050406030204" pitchFamily="18" charset="0"/>
                        </a:rPr>
                        <m:t>∗</m:t>
                      </m:r>
                      <m:r>
                        <a:rPr lang="it-IT" sz="700" b="1" i="1" smtClean="0">
                          <a:latin typeface="Cambria Math" panose="02040503050406030204" pitchFamily="18" charset="0"/>
                        </a:rPr>
                        <m:t>𝑨𝒔𝒔𝒆𝒎𝒃𝒍𝒚</m:t>
                      </m:r>
                      <m:r>
                        <a:rPr lang="it-IT" sz="700" b="1" i="1" smtClean="0">
                          <a:latin typeface="Cambria Math" panose="02040503050406030204" pitchFamily="18" charset="0"/>
                        </a:rPr>
                        <m:t> </m:t>
                      </m:r>
                      <m:r>
                        <a:rPr lang="it-IT" sz="700" b="1" i="1" smtClean="0">
                          <a:latin typeface="Cambria Math" panose="02040503050406030204" pitchFamily="18" charset="0"/>
                        </a:rPr>
                        <m:t>𝑳𝒂𝒃𝒐𝒖𝒓</m:t>
                      </m:r>
                      <m:r>
                        <a:rPr lang="it-IT" sz="700" b="1" i="1" smtClean="0">
                          <a:latin typeface="Cambria Math" panose="02040503050406030204" pitchFamily="18" charset="0"/>
                        </a:rPr>
                        <m:t> </m:t>
                      </m:r>
                      <m:r>
                        <a:rPr lang="it-IT" sz="700" b="1" i="1" smtClean="0">
                          <a:latin typeface="Cambria Math" panose="02040503050406030204" pitchFamily="18" charset="0"/>
                        </a:rPr>
                        <m:t>𝑴𝒊𝒏𝒖𝒕𝒆𝒔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𝟒𝟓</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smtClean="0">
                              <a:latin typeface="Cambria Math" panose="02040503050406030204" pitchFamily="18" charset="0"/>
                            </a:rPr>
                            <m:t>𝟕𝟑𝟕𝟏</m:t>
                          </m:r>
                          <m:r>
                            <a:rPr lang="it-IT" sz="700" b="1" i="1" smtClean="0">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𝑳𝒊𝒏𝒆</m:t>
                          </m:r>
                          <m:r>
                            <a:rPr lang="it-IT" sz="700" b="1" i="1" smtClean="0">
                              <a:latin typeface="Cambria Math" panose="02040503050406030204" pitchFamily="18" charset="0"/>
                            </a:rPr>
                            <m:t> </m:t>
                          </m:r>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𝑪𝒂𝒃𝒍𝒆𝒔</m:t>
                          </m:r>
                        </m:sub>
                      </m:sSub>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28" name="CasellaDiTesto 27">
                <a:extLst>
                  <a:ext uri="{FF2B5EF4-FFF2-40B4-BE49-F238E27FC236}">
                    <a16:creationId xmlns:a16="http://schemas.microsoft.com/office/drawing/2014/main" id="{9E7F0A73-C0E2-4E4A-BDA8-7DBD7C236C45}"/>
                  </a:ext>
                </a:extLst>
              </p:cNvPr>
              <p:cNvSpPr txBox="1">
                <a:spLocks noRot="1" noChangeAspect="1" noMove="1" noResize="1" noEditPoints="1" noAdjustHandles="1" noChangeArrowheads="1" noChangeShapeType="1" noTextEdit="1"/>
              </p:cNvSpPr>
              <p:nvPr/>
            </p:nvSpPr>
            <p:spPr>
              <a:xfrm>
                <a:off x="4740359" y="1252884"/>
                <a:ext cx="1664750" cy="523220"/>
              </a:xfrm>
              <a:prstGeom prst="rect">
                <a:avLst/>
              </a:prstGeom>
              <a:blipFill>
                <a:blip r:embed="rId10"/>
                <a:stretch>
                  <a:fillRect/>
                </a:stretch>
              </a:blipFill>
            </p:spPr>
            <p:txBody>
              <a:bodyPr/>
              <a:lstStyle/>
              <a:p>
                <a:r>
                  <a:rPr lang="it-IT">
                    <a:noFill/>
                  </a:rPr>
                  <a:t> </a:t>
                </a:r>
              </a:p>
            </p:txBody>
          </p:sp>
        </mc:Fallback>
      </mc:AlternateContent>
      <p:sp>
        <p:nvSpPr>
          <p:cNvPr id="29" name="CasellaDiTesto 28">
            <a:extLst>
              <a:ext uri="{FF2B5EF4-FFF2-40B4-BE49-F238E27FC236}">
                <a16:creationId xmlns:a16="http://schemas.microsoft.com/office/drawing/2014/main" id="{ABAF5AFB-F703-4196-95C2-5C953DA98963}"/>
              </a:ext>
            </a:extLst>
          </p:cNvPr>
          <p:cNvSpPr txBox="1"/>
          <p:nvPr/>
        </p:nvSpPr>
        <p:spPr>
          <a:xfrm>
            <a:off x="6610686" y="2039515"/>
            <a:ext cx="1438822" cy="184666"/>
          </a:xfrm>
          <a:prstGeom prst="rect">
            <a:avLst/>
          </a:prstGeom>
          <a:noFill/>
        </p:spPr>
        <p:txBody>
          <a:bodyPr wrap="square" rtlCol="0">
            <a:spAutoFit/>
          </a:bodyPr>
          <a:lstStyle/>
          <a:p>
            <a:r>
              <a:rPr lang="it-IT" sz="600" dirty="0">
                <a:solidFill>
                  <a:schemeClr val="bg1"/>
                </a:solidFill>
                <a:latin typeface="Arial" panose="020B0604020202020204" pitchFamily="34" charset="0"/>
                <a:cs typeface="Arial" panose="020B0604020202020204" pitchFamily="34" charset="0"/>
              </a:rPr>
              <a:t>R-</a:t>
            </a:r>
            <a:r>
              <a:rPr lang="it-IT" sz="600" dirty="0" err="1">
                <a:solidFill>
                  <a:schemeClr val="bg1"/>
                </a:solidFill>
                <a:latin typeface="Arial" panose="020B0604020202020204" pitchFamily="34" charset="0"/>
                <a:cs typeface="Arial" panose="020B0604020202020204" pitchFamily="34" charset="0"/>
              </a:rPr>
              <a:t>squared</a:t>
            </a:r>
            <a:r>
              <a:rPr lang="it-IT" sz="600" dirty="0">
                <a:solidFill>
                  <a:schemeClr val="bg1"/>
                </a:solidFill>
                <a:latin typeface="Arial" panose="020B0604020202020204" pitchFamily="34" charset="0"/>
                <a:cs typeface="Arial" panose="020B0604020202020204" pitchFamily="34" charset="0"/>
              </a:rPr>
              <a:t>=0.26</a:t>
            </a:r>
          </a:p>
        </p:txBody>
      </p:sp>
      <mc:AlternateContent xmlns:mc="http://schemas.openxmlformats.org/markup-compatibility/2006" xmlns:a14="http://schemas.microsoft.com/office/drawing/2010/main">
        <mc:Choice Requires="a14">
          <p:sp>
            <p:nvSpPr>
              <p:cNvPr id="30" name="CasellaDiTesto 29">
                <a:extLst>
                  <a:ext uri="{FF2B5EF4-FFF2-40B4-BE49-F238E27FC236}">
                    <a16:creationId xmlns:a16="http://schemas.microsoft.com/office/drawing/2014/main" id="{AB7665BE-AF23-4AA2-AB39-864880AACCCC}"/>
                  </a:ext>
                </a:extLst>
              </p:cNvPr>
              <p:cNvSpPr txBox="1"/>
              <p:nvPr/>
            </p:nvSpPr>
            <p:spPr>
              <a:xfrm>
                <a:off x="4771638" y="3763193"/>
                <a:ext cx="2087687" cy="6615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𝑰𝒏𝒃𝒐𝒖𝒏𝒅</m:t>
                      </m:r>
                      <m:r>
                        <a:rPr lang="it-IT" sz="700" b="1" i="1" smtClean="0">
                          <a:latin typeface="Cambria Math" panose="02040503050406030204" pitchFamily="18" charset="0"/>
                        </a:rPr>
                        <m:t> </m:t>
                      </m:r>
                      <m:r>
                        <a:rPr lang="it-IT" sz="700" b="1" i="1" smtClean="0">
                          <a:latin typeface="Cambria Math" panose="02040503050406030204" pitchFamily="18" charset="0"/>
                        </a:rPr>
                        <m:t>𝑳𝒐𝒈𝒊𝒔𝒕𝒊𝒄</m:t>
                      </m:r>
                      <m:r>
                        <a:rPr lang="it-IT" sz="700" b="1" i="1" smtClean="0">
                          <a:latin typeface="Cambria Math" panose="02040503050406030204" pitchFamily="18" charset="0"/>
                        </a:rPr>
                        <m:t>=</m:t>
                      </m:r>
                      <m:r>
                        <a:rPr lang="it-IT" sz="700" b="1" i="1" smtClean="0">
                          <a:latin typeface="Cambria Math" panose="02040503050406030204" pitchFamily="18" charset="0"/>
                        </a:rPr>
                        <m:t>𝟓</m:t>
                      </m:r>
                      <m:r>
                        <a:rPr lang="it-IT" sz="700" b="1" i="1" smtClean="0">
                          <a:latin typeface="Cambria Math" panose="02040503050406030204" pitchFamily="18" charset="0"/>
                        </a:rPr>
                        <m:t> ∗</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𝟏𝟒</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r>
                        <a:rPr lang="it-IT" sz="700" b="1" i="1">
                          <a:latin typeface="Cambria Math" panose="02040503050406030204" pitchFamily="18" charset="0"/>
                        </a:rPr>
                        <m:t>+</m:t>
                      </m:r>
                      <m:r>
                        <a:rPr lang="it-IT" sz="700" b="1" i="1" smtClean="0">
                          <a:latin typeface="Cambria Math" panose="02040503050406030204" pitchFamily="18" charset="0"/>
                        </a:rPr>
                        <m:t>𝟏𝟏𝟓</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𝑺𝒕𝒓𝒂𝒕𝒆𝒈𝒊𝒄</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a:latin typeface="Cambria Math" panose="02040503050406030204" pitchFamily="18" charset="0"/>
                        </a:rPr>
                        <m:t>𝟏𝟓𝟐</m:t>
                      </m:r>
                      <m:r>
                        <a:rPr lang="it-IT" sz="700" b="1" i="1" smtClean="0">
                          <a:latin typeface="Cambria Math" panose="02040503050406030204" pitchFamily="18" charset="0"/>
                        </a:rPr>
                        <m:t>𝟎</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𝑪𝒂𝒃𝒍𝒆</m:t>
                          </m:r>
                          <m:r>
                            <a:rPr lang="it-IT" sz="700" b="1" i="1" smtClean="0">
                              <a:latin typeface="Cambria Math" panose="02040503050406030204" pitchFamily="18" charset="0"/>
                            </a:rPr>
                            <m:t> </m:t>
                          </m:r>
                          <m:r>
                            <a:rPr lang="it-IT" sz="700" b="1" i="1" smtClean="0">
                              <a:latin typeface="Cambria Math" panose="02040503050406030204" pitchFamily="18" charset="0"/>
                            </a:rPr>
                            <m:t>𝑪𝒉𝒊𝒏𝒂</m:t>
                          </m:r>
                        </m:sub>
                      </m:sSub>
                      <m:r>
                        <a:rPr lang="it-IT" sz="700" b="1" i="1">
                          <a:latin typeface="Cambria Math" panose="02040503050406030204" pitchFamily="18" charset="0"/>
                        </a:rPr>
                        <m:t>+</m:t>
                      </m:r>
                      <m:r>
                        <a:rPr lang="it-IT" sz="700" b="1" i="1" smtClean="0">
                          <a:latin typeface="Cambria Math" panose="02040503050406030204" pitchFamily="18" charset="0"/>
                        </a:rPr>
                        <m:t>𝟑𝟗𝟗𝟐</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𝑪𝒂𝒃𝒍𝒆𝒔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𝟕𝟗𝟑𝟕</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a:latin typeface="Cambria Math" panose="02040503050406030204" pitchFamily="18" charset="0"/>
                            </a:rPr>
                            <m:t>𝑪𝒂𝒃𝒍𝒆</m:t>
                          </m:r>
                          <m:r>
                            <a:rPr lang="it-IT" sz="700" b="1" i="1">
                              <a:latin typeface="Cambria Math" panose="02040503050406030204" pitchFamily="18" charset="0"/>
                            </a:rPr>
                            <m:t> </m:t>
                          </m:r>
                          <m:r>
                            <a:rPr lang="it-IT" sz="700" b="1" i="1">
                              <a:latin typeface="Cambria Math" panose="02040503050406030204" pitchFamily="18" charset="0"/>
                            </a:rPr>
                            <m:t>𝑪𝒉𝒊𝒏𝒂</m:t>
                          </m:r>
                        </m:sub>
                      </m:sSub>
                      <m:r>
                        <a:rPr lang="it-IT" sz="700" b="1" i="1">
                          <a:latin typeface="Cambria Math" panose="02040503050406030204" pitchFamily="18" charset="0"/>
                        </a:rPr>
                        <m:t>+</m:t>
                      </m:r>
                      <m:r>
                        <a:rPr lang="it-IT" sz="700" b="1" i="1" smtClean="0">
                          <a:latin typeface="Cambria Math" panose="02040503050406030204" pitchFamily="18" charset="0"/>
                        </a:rPr>
                        <m:t>𝟒𝟑𝟗</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𝑹𝒆𝒔𝒊𝒅𝒖𝒂𝒍</m:t>
                          </m:r>
                          <m:r>
                            <a:rPr lang="it-IT" sz="700" b="1" i="1" smtClean="0">
                              <a:latin typeface="Cambria Math" panose="02040503050406030204" pitchFamily="18" charset="0"/>
                            </a:rPr>
                            <m:t> </m:t>
                          </m:r>
                          <m:r>
                            <a:rPr lang="it-IT" sz="700" b="1" i="1" smtClean="0">
                              <a:latin typeface="Cambria Math" panose="02040503050406030204" pitchFamily="18" charset="0"/>
                            </a:rPr>
                            <m:t>𝑺𝒑𝒓𝒊𝒏𝒈𝒔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𝟓𝟔𝟐</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𝑺𝒑𝒓𝒊𝒏𝒈𝒔</m:t>
                          </m:r>
                          <m:r>
                            <a:rPr lang="it-IT" sz="700" b="1" i="1">
                              <a:latin typeface="Cambria Math" panose="02040503050406030204" pitchFamily="18" charset="0"/>
                            </a:rPr>
                            <m:t> </m:t>
                          </m:r>
                          <m:r>
                            <a:rPr lang="it-IT" sz="700" b="1" i="1">
                              <a:latin typeface="Cambria Math" panose="02040503050406030204" pitchFamily="18" charset="0"/>
                            </a:rPr>
                            <m:t>𝑪𝒉𝒊𝒏𝒂</m:t>
                          </m:r>
                        </m:sub>
                      </m:sSub>
                      <m:r>
                        <a:rPr lang="it-IT" sz="700" b="1" i="1">
                          <a:latin typeface="Cambria Math" panose="02040503050406030204" pitchFamily="18" charset="0"/>
                        </a:rPr>
                        <m:t>+</m:t>
                      </m:r>
                      <m:r>
                        <a:rPr lang="it-IT" sz="700" b="1" i="1" smtClean="0">
                          <a:latin typeface="Cambria Math" panose="02040503050406030204" pitchFamily="18" charset="0"/>
                        </a:rPr>
                        <m:t>𝟒𝟕𝟔</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𝑷𝒍𝒂𝒏𝒕</m:t>
                          </m:r>
                          <m:r>
                            <a:rPr lang="it-IT" sz="700" b="1" i="1">
                              <a:latin typeface="Cambria Math" panose="02040503050406030204" pitchFamily="18" charset="0"/>
                            </a:rPr>
                            <m:t> </m:t>
                          </m:r>
                          <m:r>
                            <a:rPr lang="it-IT" sz="700" b="1" i="1">
                              <a:latin typeface="Cambria Math" panose="02040503050406030204" pitchFamily="18" charset="0"/>
                            </a:rPr>
                            <m:t>𝑪𝒉𝒊𝒏𝒂</m:t>
                          </m:r>
                        </m:sub>
                      </m:sSub>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30" name="CasellaDiTesto 29">
                <a:extLst>
                  <a:ext uri="{FF2B5EF4-FFF2-40B4-BE49-F238E27FC236}">
                    <a16:creationId xmlns:a16="http://schemas.microsoft.com/office/drawing/2014/main" id="{AB7665BE-AF23-4AA2-AB39-864880AACCCC}"/>
                  </a:ext>
                </a:extLst>
              </p:cNvPr>
              <p:cNvSpPr txBox="1">
                <a:spLocks noRot="1" noChangeAspect="1" noMove="1" noResize="1" noEditPoints="1" noAdjustHandles="1" noChangeArrowheads="1" noChangeShapeType="1" noTextEdit="1"/>
              </p:cNvSpPr>
              <p:nvPr/>
            </p:nvSpPr>
            <p:spPr>
              <a:xfrm>
                <a:off x="4771638" y="3763193"/>
                <a:ext cx="2087687" cy="661528"/>
              </a:xfrm>
              <a:prstGeom prst="rect">
                <a:avLst/>
              </a:prstGeom>
              <a:blipFill>
                <a:blip r:embed="rId11"/>
                <a:stretch>
                  <a:fillRect/>
                </a:stretch>
              </a:blipFill>
            </p:spPr>
            <p:txBody>
              <a:bodyPr/>
              <a:lstStyle/>
              <a:p>
                <a:r>
                  <a:rPr lang="it-IT">
                    <a:noFill/>
                  </a:rPr>
                  <a:t> </a:t>
                </a:r>
              </a:p>
            </p:txBody>
          </p:sp>
        </mc:Fallback>
      </mc:AlternateContent>
      <p:sp>
        <p:nvSpPr>
          <p:cNvPr id="31" name="CasellaDiTesto 30">
            <a:extLst>
              <a:ext uri="{FF2B5EF4-FFF2-40B4-BE49-F238E27FC236}">
                <a16:creationId xmlns:a16="http://schemas.microsoft.com/office/drawing/2014/main" id="{91246C5A-3BE0-4CD8-A164-1427EB72A802}"/>
              </a:ext>
            </a:extLst>
          </p:cNvPr>
          <p:cNvSpPr txBox="1"/>
          <p:nvPr/>
        </p:nvSpPr>
        <p:spPr>
          <a:xfrm>
            <a:off x="6964806" y="3593473"/>
            <a:ext cx="1438822" cy="184666"/>
          </a:xfrm>
          <a:prstGeom prst="rect">
            <a:avLst/>
          </a:prstGeom>
          <a:noFill/>
        </p:spPr>
        <p:txBody>
          <a:bodyPr wrap="square" rtlCol="0">
            <a:spAutoFit/>
          </a:bodyPr>
          <a:lstStyle/>
          <a:p>
            <a:r>
              <a:rPr lang="it-IT" sz="600" dirty="0">
                <a:solidFill>
                  <a:schemeClr val="bg1"/>
                </a:solidFill>
                <a:latin typeface="Arial" panose="020B0604020202020204" pitchFamily="34" charset="0"/>
                <a:cs typeface="Arial" panose="020B0604020202020204" pitchFamily="34" charset="0"/>
              </a:rPr>
              <a:t>R-</a:t>
            </a:r>
            <a:r>
              <a:rPr lang="it-IT" sz="600" dirty="0" err="1">
                <a:solidFill>
                  <a:schemeClr val="bg1"/>
                </a:solidFill>
                <a:latin typeface="Arial" panose="020B0604020202020204" pitchFamily="34" charset="0"/>
                <a:cs typeface="Arial" panose="020B0604020202020204" pitchFamily="34" charset="0"/>
              </a:rPr>
              <a:t>squared</a:t>
            </a:r>
            <a:r>
              <a:rPr lang="it-IT" sz="600" dirty="0">
                <a:solidFill>
                  <a:schemeClr val="bg1"/>
                </a:solidFill>
                <a:latin typeface="Arial" panose="020B0604020202020204" pitchFamily="34" charset="0"/>
                <a:cs typeface="Arial" panose="020B0604020202020204" pitchFamily="34" charset="0"/>
              </a:rPr>
              <a:t>=0.16</a:t>
            </a:r>
          </a:p>
        </p:txBody>
      </p:sp>
      <mc:AlternateContent xmlns:mc="http://schemas.openxmlformats.org/markup-compatibility/2006" xmlns:a14="http://schemas.microsoft.com/office/drawing/2010/main">
        <mc:Choice Requires="a14">
          <p:sp>
            <p:nvSpPr>
              <p:cNvPr id="32" name="CasellaDiTesto 31">
                <a:extLst>
                  <a:ext uri="{FF2B5EF4-FFF2-40B4-BE49-F238E27FC236}">
                    <a16:creationId xmlns:a16="http://schemas.microsoft.com/office/drawing/2014/main" id="{58FDFB5A-F624-4128-9C56-50B565D1A25F}"/>
                  </a:ext>
                </a:extLst>
              </p:cNvPr>
              <p:cNvSpPr txBox="1"/>
              <p:nvPr/>
            </p:nvSpPr>
            <p:spPr>
              <a:xfrm>
                <a:off x="7684217" y="1416689"/>
                <a:ext cx="1818959" cy="6411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𝑴𝒂𝒏𝒂𝒈𝒆</m:t>
                      </m:r>
                      <m:r>
                        <a:rPr lang="it-IT" sz="700" b="1" i="1" smtClean="0">
                          <a:latin typeface="Cambria Math" panose="02040503050406030204" pitchFamily="18" charset="0"/>
                        </a:rPr>
                        <m:t> </m:t>
                      </m:r>
                      <m:r>
                        <a:rPr lang="it-IT" sz="700" b="1" i="1" smtClean="0">
                          <a:latin typeface="Cambria Math" panose="02040503050406030204" pitchFamily="18" charset="0"/>
                        </a:rPr>
                        <m:t>𝑭𝒐𝒓𝒆𝒊𝒈𝒏</m:t>
                      </m:r>
                      <m:r>
                        <a:rPr lang="it-IT" sz="700" b="1" i="1" smtClean="0">
                          <a:latin typeface="Cambria Math" panose="02040503050406030204" pitchFamily="18" charset="0"/>
                        </a:rPr>
                        <m:t> </m:t>
                      </m:r>
                      <m:r>
                        <a:rPr lang="it-IT" sz="700" b="1" i="1" smtClean="0">
                          <a:latin typeface="Cambria Math" panose="02040503050406030204" pitchFamily="18" charset="0"/>
                        </a:rPr>
                        <m:t>𝑹𝒆𝒍𝒂𝒕𝒊𝒐𝒏𝒔𝒉𝒊𝒑</m:t>
                      </m:r>
                      <m:r>
                        <a:rPr lang="it-IT" sz="700" b="1" i="1" smtClean="0">
                          <a:latin typeface="Cambria Math" panose="02040503050406030204" pitchFamily="18" charset="0"/>
                        </a:rPr>
                        <m:t>=</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𝟑</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r>
                        <a:rPr lang="it-IT" sz="700" b="1" i="1" smtClean="0">
                          <a:latin typeface="Cambria Math" panose="02040503050406030204" pitchFamily="18" charset="0"/>
                        </a:rPr>
                        <m:t>+</m:t>
                      </m:r>
                      <m:r>
                        <a:rPr lang="it-IT" sz="700" b="1" i="1" smtClean="0">
                          <a:latin typeface="Cambria Math" panose="02040503050406030204" pitchFamily="18" charset="0"/>
                        </a:rPr>
                        <m:t>𝟐</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𝟐𝟗𝟑𝟗</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𝑪𝒂𝒃𝒍𝒆</m:t>
                          </m:r>
                          <m:r>
                            <a:rPr lang="it-IT" sz="700" b="1" i="1" smtClean="0">
                              <a:latin typeface="Cambria Math" panose="02040503050406030204" pitchFamily="18" charset="0"/>
                            </a:rPr>
                            <m:t> </m:t>
                          </m:r>
                          <m:r>
                            <a:rPr lang="it-IT" sz="700" b="1" i="1" smtClean="0">
                              <a:latin typeface="Cambria Math" panose="02040503050406030204" pitchFamily="18" charset="0"/>
                            </a:rPr>
                            <m:t>𝑪𝒉𝒊𝒏𝒂</m:t>
                          </m:r>
                        </m:sub>
                      </m:sSub>
                      <m:r>
                        <a:rPr lang="it-IT" sz="700" b="1" i="1">
                          <a:latin typeface="Cambria Math" panose="02040503050406030204" pitchFamily="18" charset="0"/>
                        </a:rPr>
                        <m:t>+</m:t>
                      </m:r>
                      <m:r>
                        <a:rPr lang="it-IT" sz="700" b="1" i="1" smtClean="0">
                          <a:latin typeface="Cambria Math" panose="02040503050406030204" pitchFamily="18" charset="0"/>
                        </a:rPr>
                        <m:t>𝟏𝟖𝟖𝟎𝟗</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𝑪𝒂𝒃𝒍𝒆𝒔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𝟒𝟔𝟔</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𝑹𝒆𝒔𝒊𝒅𝒖𝒆𝒂𝒍</m:t>
                          </m:r>
                          <m:r>
                            <a:rPr lang="it-IT" sz="700" b="1" i="1" smtClean="0">
                              <a:latin typeface="Cambria Math" panose="02040503050406030204" pitchFamily="18" charset="0"/>
                            </a:rPr>
                            <m:t> </m:t>
                          </m:r>
                          <m:r>
                            <a:rPr lang="it-IT" sz="700" b="1" i="1" smtClean="0">
                              <a:latin typeface="Cambria Math" panose="02040503050406030204" pitchFamily="18" charset="0"/>
                            </a:rPr>
                            <m:t>𝑺𝒑𝒓𝒊𝒏𝒈𝒔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𝟏𝟎𝟐𝟕</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𝑷𝒍𝒂𝒏𝒕</m:t>
                          </m:r>
                          <m:r>
                            <a:rPr lang="it-IT" sz="700" b="1" i="1">
                              <a:latin typeface="Cambria Math" panose="02040503050406030204" pitchFamily="18" charset="0"/>
                            </a:rPr>
                            <m:t> </m:t>
                          </m:r>
                          <m:r>
                            <a:rPr lang="it-IT" sz="700" b="1" i="1">
                              <a:latin typeface="Cambria Math" panose="02040503050406030204" pitchFamily="18" charset="0"/>
                            </a:rPr>
                            <m:t>𝑪𝒉𝒊𝒏𝒂</m:t>
                          </m:r>
                        </m:sub>
                      </m:sSub>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32" name="CasellaDiTesto 31">
                <a:extLst>
                  <a:ext uri="{FF2B5EF4-FFF2-40B4-BE49-F238E27FC236}">
                    <a16:creationId xmlns:a16="http://schemas.microsoft.com/office/drawing/2014/main" id="{58FDFB5A-F624-4128-9C56-50B565D1A25F}"/>
                  </a:ext>
                </a:extLst>
              </p:cNvPr>
              <p:cNvSpPr txBox="1">
                <a:spLocks noRot="1" noChangeAspect="1" noMove="1" noResize="1" noEditPoints="1" noAdjustHandles="1" noChangeArrowheads="1" noChangeShapeType="1" noTextEdit="1"/>
              </p:cNvSpPr>
              <p:nvPr/>
            </p:nvSpPr>
            <p:spPr>
              <a:xfrm>
                <a:off x="7684217" y="1416689"/>
                <a:ext cx="1818959" cy="641138"/>
              </a:xfrm>
              <a:prstGeom prst="rect">
                <a:avLst/>
              </a:prstGeom>
              <a:blipFill>
                <a:blip r:embed="rId12"/>
                <a:stretch>
                  <a:fillRect/>
                </a:stretch>
              </a:blipFill>
            </p:spPr>
            <p:txBody>
              <a:bodyPr/>
              <a:lstStyle/>
              <a:p>
                <a:r>
                  <a:rPr lang="it-IT">
                    <a:noFill/>
                  </a:rPr>
                  <a:t> </a:t>
                </a:r>
              </a:p>
            </p:txBody>
          </p:sp>
        </mc:Fallback>
      </mc:AlternateContent>
      <p:sp>
        <p:nvSpPr>
          <p:cNvPr id="33" name="CasellaDiTesto 32">
            <a:extLst>
              <a:ext uri="{FF2B5EF4-FFF2-40B4-BE49-F238E27FC236}">
                <a16:creationId xmlns:a16="http://schemas.microsoft.com/office/drawing/2014/main" id="{1312C405-1D5F-48D7-B2DD-A4B84A33B9D3}"/>
              </a:ext>
            </a:extLst>
          </p:cNvPr>
          <p:cNvSpPr txBox="1"/>
          <p:nvPr/>
        </p:nvSpPr>
        <p:spPr>
          <a:xfrm>
            <a:off x="7874285" y="2628717"/>
            <a:ext cx="1438822" cy="184666"/>
          </a:xfrm>
          <a:prstGeom prst="rect">
            <a:avLst/>
          </a:prstGeom>
          <a:noFill/>
        </p:spPr>
        <p:txBody>
          <a:bodyPr wrap="square" rtlCol="0">
            <a:spAutoFit/>
          </a:bodyPr>
          <a:lstStyle/>
          <a:p>
            <a:r>
              <a:rPr lang="it-IT" sz="600" dirty="0">
                <a:latin typeface="Arial" panose="020B0604020202020204" pitchFamily="34" charset="0"/>
                <a:cs typeface="Arial" panose="020B0604020202020204" pitchFamily="34" charset="0"/>
              </a:rPr>
              <a:t>R-</a:t>
            </a:r>
            <a:r>
              <a:rPr lang="it-IT" sz="600" dirty="0" err="1">
                <a:latin typeface="Arial" panose="020B0604020202020204" pitchFamily="34" charset="0"/>
                <a:cs typeface="Arial" panose="020B0604020202020204" pitchFamily="34" charset="0"/>
              </a:rPr>
              <a:t>squared</a:t>
            </a:r>
            <a:r>
              <a:rPr lang="it-IT" sz="600" dirty="0">
                <a:latin typeface="Arial" panose="020B0604020202020204" pitchFamily="34" charset="0"/>
                <a:cs typeface="Arial" panose="020B0604020202020204" pitchFamily="34" charset="0"/>
              </a:rPr>
              <a:t>=0.20</a:t>
            </a:r>
          </a:p>
        </p:txBody>
      </p:sp>
      <mc:AlternateContent xmlns:mc="http://schemas.openxmlformats.org/markup-compatibility/2006" xmlns:a14="http://schemas.microsoft.com/office/drawing/2010/main">
        <mc:Choice Requires="a14">
          <p:sp>
            <p:nvSpPr>
              <p:cNvPr id="35" name="CasellaDiTesto 34">
                <a:extLst>
                  <a:ext uri="{FF2B5EF4-FFF2-40B4-BE49-F238E27FC236}">
                    <a16:creationId xmlns:a16="http://schemas.microsoft.com/office/drawing/2014/main" id="{C8E839DA-BB89-444E-8A08-E82CA1BA0F36}"/>
                  </a:ext>
                </a:extLst>
              </p:cNvPr>
              <p:cNvSpPr txBox="1"/>
              <p:nvPr/>
            </p:nvSpPr>
            <p:spPr>
              <a:xfrm>
                <a:off x="9535688" y="1737258"/>
                <a:ext cx="2306209" cy="6027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𝑴𝒂𝒏𝒂𝒈𝒆</m:t>
                      </m:r>
                      <m:r>
                        <a:rPr lang="it-IT" sz="700" b="1" i="1" smtClean="0">
                          <a:latin typeface="Cambria Math" panose="02040503050406030204" pitchFamily="18" charset="0"/>
                        </a:rPr>
                        <m:t> </m:t>
                      </m:r>
                      <m:r>
                        <a:rPr lang="it-IT" sz="700" b="1" i="1" smtClean="0">
                          <a:latin typeface="Cambria Math" panose="02040503050406030204" pitchFamily="18" charset="0"/>
                        </a:rPr>
                        <m:t>𝑶𝒓𝒅𝒆𝒓</m:t>
                      </m:r>
                      <m:r>
                        <a:rPr lang="it-IT" sz="700" b="1" i="1" smtClean="0">
                          <a:latin typeface="Cambria Math" panose="02040503050406030204" pitchFamily="18" charset="0"/>
                        </a:rPr>
                        <m:t> </m:t>
                      </m:r>
                      <m:r>
                        <a:rPr lang="it-IT" sz="700" b="1" i="1" smtClean="0">
                          <a:latin typeface="Cambria Math" panose="02040503050406030204" pitchFamily="18" charset="0"/>
                        </a:rPr>
                        <m:t>𝒕𝒐</m:t>
                      </m:r>
                      <m:r>
                        <a:rPr lang="it-IT" sz="700" b="1" i="1" smtClean="0">
                          <a:latin typeface="Cambria Math" panose="02040503050406030204" pitchFamily="18" charset="0"/>
                        </a:rPr>
                        <m:t> </m:t>
                      </m:r>
                      <m:r>
                        <a:rPr lang="it-IT" sz="700" b="1" i="1" smtClean="0">
                          <a:latin typeface="Cambria Math" panose="02040503050406030204" pitchFamily="18" charset="0"/>
                        </a:rPr>
                        <m:t>𝑺𝒖𝒑𝒍𝒍𝒊𝒆𝒓𝒔</m:t>
                      </m:r>
                      <m:r>
                        <a:rPr lang="it-IT" sz="700" b="1" i="1" smtClean="0">
                          <a:latin typeface="Cambria Math" panose="02040503050406030204" pitchFamily="18" charset="0"/>
                        </a:rPr>
                        <m:t>=+</m:t>
                      </m:r>
                      <m:r>
                        <a:rPr lang="it-IT" sz="700" b="1" i="1" smtClean="0">
                          <a:latin typeface="Cambria Math" panose="02040503050406030204" pitchFamily="18" charset="0"/>
                        </a:rPr>
                        <m:t>𝟕𝟕𝟐</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𝟒</m:t>
                      </m:r>
                      <m:r>
                        <a:rPr lang="it-IT" sz="700" b="1" i="1" smtClean="0">
                          <a:latin typeface="Cambria Math" panose="02040503050406030204" pitchFamily="18" charset="0"/>
                        </a:rPr>
                        <m:t> ∗</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r>
                        <a:rPr lang="it-IT" sz="700" b="1" i="1" smtClean="0">
                          <a:latin typeface="Cambria Math" panose="02040503050406030204" pitchFamily="18" charset="0"/>
                        </a:rPr>
                        <m:t>+</m:t>
                      </m:r>
                      <m:r>
                        <a:rPr lang="it-IT" sz="700" b="1" i="1" smtClean="0">
                          <a:latin typeface="Cambria Math" panose="02040503050406030204" pitchFamily="18" charset="0"/>
                        </a:rPr>
                        <m:t>𝟓</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r>
                        <a:rPr lang="it-IT" sz="700" b="1" i="1">
                          <a:latin typeface="Cambria Math" panose="02040503050406030204" pitchFamily="18" charset="0"/>
                        </a:rPr>
                        <m:t>+</m:t>
                      </m:r>
                      <m:r>
                        <a:rPr lang="it-IT" sz="700" b="1" i="1" smtClean="0">
                          <a:latin typeface="Cambria Math" panose="02040503050406030204" pitchFamily="18" charset="0"/>
                        </a:rPr>
                        <m:t>𝟕𝟑</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𝑺𝒕𝒓𝒂𝒕𝒆𝒈𝒊𝒄</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𝟏𝟔</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𝑶𝒕𝒉𝒆𝒓𝒔</m:t>
                          </m:r>
                        </m:sub>
                      </m:sSub>
                      <m:r>
                        <a:rPr lang="it-IT" sz="700" b="1" i="1" smtClean="0">
                          <a:latin typeface="Cambria Math" panose="02040503050406030204" pitchFamily="18" charset="0"/>
                        </a:rPr>
                        <m:t>−</m:t>
                      </m:r>
                      <m:limLow>
                        <m:limLowPr>
                          <m:ctrlPr>
                            <a:rPr lang="it-IT" sz="700" b="1" i="1" smtClean="0">
                              <a:latin typeface="Cambria Math" panose="02040503050406030204" pitchFamily="18" charset="0"/>
                            </a:rPr>
                          </m:ctrlPr>
                        </m:limLowPr>
                        <m:e>
                          <m:groupChr>
                            <m:groupChrPr>
                              <m:chr m:val="⏟"/>
                              <m:ctrlPr>
                                <a:rPr lang="it-IT" sz="700" b="1" i="1">
                                  <a:latin typeface="Cambria Math" panose="02040503050406030204" pitchFamily="18" charset="0"/>
                                </a:rPr>
                              </m:ctrlPr>
                            </m:groupChrPr>
                            <m:e>
                              <m:sSub>
                                <m:sSubPr>
                                  <m:ctrlPr>
                                    <a:rPr lang="it-IT" sz="700" b="1" i="1">
                                      <a:latin typeface="Cambria Math" panose="02040503050406030204" pitchFamily="18" charset="0"/>
                                    </a:rPr>
                                  </m:ctrlPr>
                                </m:sSubPr>
                                <m:e>
                                  <m:r>
                                    <a:rPr lang="it-IT" sz="700" b="1" i="1">
                                      <a:latin typeface="Cambria Math" panose="02040503050406030204" pitchFamily="18" charset="0"/>
                                      <a:ea typeface="Cambria Math" panose="02040503050406030204" pitchFamily="18" charset="0"/>
                                    </a:rPr>
                                    <m:t>𝜷</m:t>
                                  </m:r>
                                </m:e>
                                <m:sub>
                                  <m:r>
                                    <a:rPr lang="it-IT" sz="700" b="1" i="1">
                                      <a:latin typeface="Cambria Math" panose="02040503050406030204" pitchFamily="18" charset="0"/>
                                    </a:rPr>
                                    <m:t>𝒑</m:t>
                                  </m:r>
                                </m:sub>
                              </m:sSub>
                              <m:sSub>
                                <m:sSubPr>
                                  <m:ctrlPr>
                                    <a:rPr lang="it-IT" sz="700" b="1" i="1">
                                      <a:latin typeface="Cambria Math" panose="02040503050406030204" pitchFamily="18" charset="0"/>
                                    </a:rPr>
                                  </m:ctrlPr>
                                </m:sSubPr>
                                <m:e>
                                  <m:r>
                                    <a:rPr lang="it-IT" sz="700" b="1" i="1">
                                      <a:latin typeface="Cambria Math" panose="02040503050406030204" pitchFamily="18" charset="0"/>
                                    </a:rPr>
                                    <m:t>𝒊𝒇</m:t>
                                  </m:r>
                                </m:e>
                                <m:sub>
                                  <m:r>
                                    <a:rPr lang="it-IT" sz="700" b="1" i="1">
                                      <a:latin typeface="Cambria Math" panose="02040503050406030204" pitchFamily="18" charset="0"/>
                                    </a:rPr>
                                    <m:t>𝑷𝒓𝒐𝒅𝒖𝒄𝒕</m:t>
                                  </m:r>
                                  <m:r>
                                    <a:rPr lang="it-IT" sz="700" b="1" i="1">
                                      <a:latin typeface="Cambria Math" panose="02040503050406030204" pitchFamily="18" charset="0"/>
                                    </a:rPr>
                                    <m:t> </m:t>
                                  </m:r>
                                  <m:r>
                                    <a:rPr lang="it-IT" sz="700" b="1" i="1">
                                      <a:latin typeface="Cambria Math" panose="02040503050406030204" pitchFamily="18" charset="0"/>
                                    </a:rPr>
                                    <m:t>𝑳𝒊𝒏𝒆</m:t>
                                  </m:r>
                                  <m:r>
                                    <a:rPr lang="it-IT" sz="700" b="1" i="1">
                                      <a:latin typeface="Cambria Math" panose="02040503050406030204" pitchFamily="18" charset="0"/>
                                    </a:rPr>
                                    <m:t> </m:t>
                                  </m:r>
                                  <m:r>
                                    <a:rPr lang="it-IT" sz="700" b="1" i="1">
                                      <a:latin typeface="Cambria Math" panose="02040503050406030204" pitchFamily="18" charset="0"/>
                                    </a:rPr>
                                    <m:t>𝑷</m:t>
                                  </m:r>
                                </m:sub>
                              </m:sSub>
                            </m:e>
                          </m:groupChr>
                        </m:e>
                        <m:lim>
                          <m:eqArr>
                            <m:eqArrPr>
                              <m:ctrlPr>
                                <a:rPr lang="it-IT" sz="700" b="1" i="1" smtClean="0">
                                  <a:latin typeface="Cambria Math" panose="02040503050406030204" pitchFamily="18" charset="0"/>
                                </a:rPr>
                              </m:ctrlPr>
                            </m:eqArrPr>
                            <m:e>
                              <m:r>
                                <a:rPr lang="it-IT" sz="700" b="1" i="1" smtClean="0">
                                  <a:latin typeface="Cambria Math" panose="02040503050406030204" pitchFamily="18" charset="0"/>
                                </a:rPr>
                                <m:t>𝑨𝒍𝒍</m:t>
                              </m:r>
                              <m:r>
                                <a:rPr lang="it-IT" sz="700" b="1" i="1" smtClean="0">
                                  <a:latin typeface="Cambria Math" panose="02040503050406030204" pitchFamily="18" charset="0"/>
                                </a:rPr>
                                <m:t> </m:t>
                              </m:r>
                              <m:r>
                                <a:rPr lang="it-IT" sz="700" b="1" i="1" smtClean="0">
                                  <a:latin typeface="Cambria Math" panose="02040503050406030204" pitchFamily="18" charset="0"/>
                                </a:rPr>
                                <m:t>𝑷𝒓𝒐𝒅𝒖𝒄𝒕</m:t>
                              </m:r>
                              <m:r>
                                <a:rPr lang="it-IT" sz="700" b="1" i="1" smtClean="0">
                                  <a:latin typeface="Cambria Math" panose="02040503050406030204" pitchFamily="18" charset="0"/>
                                </a:rPr>
                                <m:t> </m:t>
                              </m:r>
                              <m:r>
                                <a:rPr lang="it-IT" sz="700" b="1" i="1" smtClean="0">
                                  <a:latin typeface="Cambria Math" panose="02040503050406030204" pitchFamily="18" charset="0"/>
                                </a:rPr>
                                <m:t>𝑳𝒊𝒏𝒆</m:t>
                              </m:r>
                              <m:r>
                                <a:rPr lang="it-IT" sz="700" b="1" i="1" smtClean="0">
                                  <a:latin typeface="Cambria Math" panose="02040503050406030204" pitchFamily="18" charset="0"/>
                                </a:rPr>
                                <m:t> </m:t>
                              </m:r>
                            </m:e>
                            <m:e>
                              <m:r>
                                <a:rPr lang="it-IT" sz="700" b="1" i="1" smtClean="0">
                                  <a:latin typeface="Cambria Math" panose="02040503050406030204" pitchFamily="18" charset="0"/>
                                </a:rPr>
                                <m:t>𝒉𝒂𝒗𝒆</m:t>
                              </m:r>
                              <m:r>
                                <a:rPr lang="it-IT" sz="700" b="1" i="1" smtClean="0">
                                  <a:latin typeface="Cambria Math" panose="02040503050406030204" pitchFamily="18" charset="0"/>
                                </a:rPr>
                                <m:t> </m:t>
                              </m:r>
                              <m:r>
                                <a:rPr lang="it-IT" sz="700" b="1" i="1" smtClean="0">
                                  <a:latin typeface="Cambria Math" panose="02040503050406030204" pitchFamily="18" charset="0"/>
                                </a:rPr>
                                <m:t>𝒏𝒆𝒈𝒂𝒕𝒊𝒗𝒆</m:t>
                              </m:r>
                              <m:r>
                                <a:rPr lang="it-IT" sz="700" b="1" i="1" smtClean="0">
                                  <a:latin typeface="Cambria Math" panose="02040503050406030204" pitchFamily="18" charset="0"/>
                                </a:rPr>
                                <m:t> </m:t>
                              </m:r>
                              <m:r>
                                <a:rPr lang="it-IT" sz="700" b="1" i="1" smtClean="0">
                                  <a:latin typeface="Cambria Math" panose="02040503050406030204" pitchFamily="18" charset="0"/>
                                </a:rPr>
                                <m:t>𝑩𝒆𝒕𝒂</m:t>
                              </m:r>
                            </m:e>
                          </m:eqArr>
                        </m:lim>
                      </m:limLow>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35" name="CasellaDiTesto 34">
                <a:extLst>
                  <a:ext uri="{FF2B5EF4-FFF2-40B4-BE49-F238E27FC236}">
                    <a16:creationId xmlns:a16="http://schemas.microsoft.com/office/drawing/2014/main" id="{C8E839DA-BB89-444E-8A08-E82CA1BA0F36}"/>
                  </a:ext>
                </a:extLst>
              </p:cNvPr>
              <p:cNvSpPr txBox="1">
                <a:spLocks noRot="1" noChangeAspect="1" noMove="1" noResize="1" noEditPoints="1" noAdjustHandles="1" noChangeArrowheads="1" noChangeShapeType="1" noTextEdit="1"/>
              </p:cNvSpPr>
              <p:nvPr/>
            </p:nvSpPr>
            <p:spPr>
              <a:xfrm>
                <a:off x="9535688" y="1737258"/>
                <a:ext cx="2306209" cy="602794"/>
              </a:xfrm>
              <a:prstGeom prst="rect">
                <a:avLst/>
              </a:prstGeom>
              <a:blipFill>
                <a:blip r:embed="rId13"/>
                <a:stretch>
                  <a:fillRect/>
                </a:stretch>
              </a:blipFill>
            </p:spPr>
            <p:txBody>
              <a:bodyPr/>
              <a:lstStyle/>
              <a:p>
                <a:r>
                  <a:rPr lang="it-IT">
                    <a:noFill/>
                  </a:rPr>
                  <a:t> </a:t>
                </a:r>
              </a:p>
            </p:txBody>
          </p:sp>
        </mc:Fallback>
      </mc:AlternateContent>
      <p:sp>
        <p:nvSpPr>
          <p:cNvPr id="37" name="CasellaDiTesto 36">
            <a:extLst>
              <a:ext uri="{FF2B5EF4-FFF2-40B4-BE49-F238E27FC236}">
                <a16:creationId xmlns:a16="http://schemas.microsoft.com/office/drawing/2014/main" id="{DB56DD54-05E3-4104-80BA-0E52D292B2D0}"/>
              </a:ext>
            </a:extLst>
          </p:cNvPr>
          <p:cNvSpPr txBox="1"/>
          <p:nvPr/>
        </p:nvSpPr>
        <p:spPr>
          <a:xfrm>
            <a:off x="9115001" y="2639153"/>
            <a:ext cx="1438822" cy="184666"/>
          </a:xfrm>
          <a:prstGeom prst="rect">
            <a:avLst/>
          </a:prstGeom>
          <a:noFill/>
        </p:spPr>
        <p:txBody>
          <a:bodyPr wrap="square" rtlCol="0">
            <a:spAutoFit/>
          </a:bodyPr>
          <a:lstStyle/>
          <a:p>
            <a:r>
              <a:rPr lang="it-IT" sz="600" dirty="0">
                <a:latin typeface="Arial" panose="020B0604020202020204" pitchFamily="34" charset="0"/>
                <a:cs typeface="Arial" panose="020B0604020202020204" pitchFamily="34" charset="0"/>
              </a:rPr>
              <a:t>R-</a:t>
            </a:r>
            <a:r>
              <a:rPr lang="it-IT" sz="600" dirty="0" err="1">
                <a:latin typeface="Arial" panose="020B0604020202020204" pitchFamily="34" charset="0"/>
                <a:cs typeface="Arial" panose="020B0604020202020204" pitchFamily="34" charset="0"/>
              </a:rPr>
              <a:t>squared</a:t>
            </a:r>
            <a:r>
              <a:rPr lang="it-IT" sz="600" dirty="0">
                <a:latin typeface="Arial" panose="020B0604020202020204" pitchFamily="34" charset="0"/>
                <a:cs typeface="Arial" panose="020B0604020202020204" pitchFamily="34" charset="0"/>
              </a:rPr>
              <a:t>=0.13</a:t>
            </a:r>
          </a:p>
        </p:txBody>
      </p:sp>
      <mc:AlternateContent xmlns:mc="http://schemas.openxmlformats.org/markup-compatibility/2006" xmlns:a14="http://schemas.microsoft.com/office/drawing/2010/main">
        <mc:Choice Requires="a14">
          <p:sp>
            <p:nvSpPr>
              <p:cNvPr id="38" name="CasellaDiTesto 37">
                <a:extLst>
                  <a:ext uri="{FF2B5EF4-FFF2-40B4-BE49-F238E27FC236}">
                    <a16:creationId xmlns:a16="http://schemas.microsoft.com/office/drawing/2014/main" id="{0AFA04FD-04F1-4681-91C4-E3192636F281}"/>
                  </a:ext>
                </a:extLst>
              </p:cNvPr>
              <p:cNvSpPr txBox="1"/>
              <p:nvPr/>
            </p:nvSpPr>
            <p:spPr>
              <a:xfrm>
                <a:off x="8429572" y="4336803"/>
                <a:ext cx="2809680" cy="5646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𝑰𝒏𝒔𝒑𝒆𝒄𝒕</m:t>
                      </m:r>
                      <m:r>
                        <a:rPr lang="it-IT" sz="700" b="1" i="1" smtClean="0">
                          <a:latin typeface="Cambria Math" panose="02040503050406030204" pitchFamily="18" charset="0"/>
                        </a:rPr>
                        <m:t> </m:t>
                      </m:r>
                      <m:r>
                        <a:rPr lang="it-IT" sz="700" b="1" i="1" smtClean="0">
                          <a:latin typeface="Cambria Math" panose="02040503050406030204" pitchFamily="18" charset="0"/>
                        </a:rPr>
                        <m:t>𝑮𝒐𝒐𝒅𝒔</m:t>
                      </m:r>
                      <m:r>
                        <a:rPr lang="it-IT" sz="700" b="1" i="1" smtClean="0">
                          <a:latin typeface="Cambria Math" panose="02040503050406030204" pitchFamily="18" charset="0"/>
                        </a:rPr>
                        <m:t>=</m:t>
                      </m:r>
                      <m:r>
                        <a:rPr lang="it-IT" sz="700" b="1" i="1" smtClean="0">
                          <a:latin typeface="Cambria Math" panose="02040503050406030204" pitchFamily="18" charset="0"/>
                        </a:rPr>
                        <m:t>𝟕</m:t>
                      </m:r>
                      <m:r>
                        <a:rPr lang="it-IT" sz="700" b="1" i="1" smtClean="0">
                          <a:latin typeface="Cambria Math" panose="02040503050406030204" pitchFamily="18" charset="0"/>
                        </a:rPr>
                        <m:t> ∗</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𝟔</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r>
                        <a:rPr lang="it-IT" sz="700" b="1" i="1">
                          <a:latin typeface="Cambria Math" panose="02040503050406030204" pitchFamily="18" charset="0"/>
                        </a:rPr>
                        <m:t>+</m:t>
                      </m:r>
                      <m:r>
                        <a:rPr lang="it-IT" sz="700" b="1" i="1" smtClean="0">
                          <a:latin typeface="Cambria Math" panose="02040503050406030204" pitchFamily="18" charset="0"/>
                        </a:rPr>
                        <m:t>𝟏𝟐𝟓</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𝑺𝒕𝒓𝒂𝒕𝒆𝒈𝒊𝒄</m:t>
                          </m:r>
                        </m:sub>
                      </m:sSub>
                      <m:r>
                        <a:rPr lang="it-IT" sz="700" b="1" i="1" smtClean="0">
                          <a:latin typeface="Cambria Math" panose="02040503050406030204" pitchFamily="18" charset="0"/>
                        </a:rPr>
                        <m:t>−</m:t>
                      </m:r>
                      <m:limLow>
                        <m:limLowPr>
                          <m:ctrlPr>
                            <a:rPr lang="it-IT" sz="700" b="1" i="1" smtClean="0">
                              <a:latin typeface="Cambria Math" panose="02040503050406030204" pitchFamily="18" charset="0"/>
                            </a:rPr>
                          </m:ctrlPr>
                        </m:limLowPr>
                        <m:e>
                          <m:groupChr>
                            <m:groupChrPr>
                              <m:chr m:val="⏟"/>
                              <m:ctrlPr>
                                <a:rPr lang="it-IT" sz="700" b="1" i="1" smtClean="0">
                                  <a:latin typeface="Cambria Math" panose="02040503050406030204" pitchFamily="18" charset="0"/>
                                </a:rPr>
                              </m:ctrlPr>
                            </m:groupChrPr>
                            <m:e>
                              <m:sSub>
                                <m:sSubPr>
                                  <m:ctrlPr>
                                    <a:rPr lang="it-IT" sz="700" b="1" i="1">
                                      <a:latin typeface="Cambria Math" panose="02040503050406030204" pitchFamily="18" charset="0"/>
                                    </a:rPr>
                                  </m:ctrlPr>
                                </m:sSubPr>
                                <m:e>
                                  <m:r>
                                    <a:rPr lang="it-IT" sz="700" b="1" i="1">
                                      <a:latin typeface="Cambria Math" panose="02040503050406030204" pitchFamily="18" charset="0"/>
                                      <a:ea typeface="Cambria Math" panose="02040503050406030204" pitchFamily="18" charset="0"/>
                                    </a:rPr>
                                    <m:t>𝜷</m:t>
                                  </m:r>
                                </m:e>
                                <m:sub>
                                  <m:r>
                                    <a:rPr lang="it-IT" sz="700" b="1" i="1">
                                      <a:latin typeface="Cambria Math" panose="02040503050406030204" pitchFamily="18" charset="0"/>
                                    </a:rPr>
                                    <m:t>𝒑</m:t>
                                  </m:r>
                                </m:sub>
                              </m:sSub>
                              <m:sSub>
                                <m:sSubPr>
                                  <m:ctrlPr>
                                    <a:rPr lang="it-IT" sz="700" b="1" i="1">
                                      <a:latin typeface="Cambria Math" panose="02040503050406030204" pitchFamily="18" charset="0"/>
                                    </a:rPr>
                                  </m:ctrlPr>
                                </m:sSubPr>
                                <m:e>
                                  <m:r>
                                    <a:rPr lang="it-IT" sz="700" b="1" i="1">
                                      <a:latin typeface="Cambria Math" panose="02040503050406030204" pitchFamily="18" charset="0"/>
                                    </a:rPr>
                                    <m:t>𝒊𝒇</m:t>
                                  </m:r>
                                </m:e>
                                <m:sub>
                                  <m:r>
                                    <a:rPr lang="it-IT" sz="700" b="1" i="1">
                                      <a:latin typeface="Cambria Math" panose="02040503050406030204" pitchFamily="18" charset="0"/>
                                    </a:rPr>
                                    <m:t>𝑷𝒓𝒐𝒅𝒖𝒄𝒕</m:t>
                                  </m:r>
                                  <m:r>
                                    <a:rPr lang="it-IT" sz="700" b="1" i="1">
                                      <a:latin typeface="Cambria Math" panose="02040503050406030204" pitchFamily="18" charset="0"/>
                                    </a:rPr>
                                    <m:t> </m:t>
                                  </m:r>
                                  <m:r>
                                    <a:rPr lang="it-IT" sz="700" b="1" i="1">
                                      <a:latin typeface="Cambria Math" panose="02040503050406030204" pitchFamily="18" charset="0"/>
                                    </a:rPr>
                                    <m:t>𝑳𝒊𝒏𝒆</m:t>
                                  </m:r>
                                  <m:r>
                                    <a:rPr lang="it-IT" sz="700" b="1" i="1">
                                      <a:latin typeface="Cambria Math" panose="02040503050406030204" pitchFamily="18" charset="0"/>
                                    </a:rPr>
                                    <m:t> </m:t>
                                  </m:r>
                                  <m:r>
                                    <a:rPr lang="it-IT" sz="700" b="1" i="1">
                                      <a:latin typeface="Cambria Math" panose="02040503050406030204" pitchFamily="18" charset="0"/>
                                    </a:rPr>
                                    <m:t>𝑷</m:t>
                                  </m:r>
                                </m:sub>
                              </m:sSub>
                            </m:e>
                          </m:groupChr>
                        </m:e>
                        <m:lim>
                          <m:eqArr>
                            <m:eqArrPr>
                              <m:ctrlPr>
                                <a:rPr lang="it-IT" sz="700" b="1" i="1" smtClean="0">
                                  <a:latin typeface="Cambria Math" panose="02040503050406030204" pitchFamily="18" charset="0"/>
                                </a:rPr>
                              </m:ctrlPr>
                            </m:eqArrPr>
                            <m:e>
                              <m:r>
                                <a:rPr lang="it-IT" sz="700" b="1" i="1" smtClean="0">
                                  <a:latin typeface="Cambria Math" panose="02040503050406030204" pitchFamily="18" charset="0"/>
                                </a:rPr>
                                <m:t>𝑨𝒍𝒍</m:t>
                              </m:r>
                              <m:r>
                                <a:rPr lang="it-IT" sz="700" b="1" i="1" smtClean="0">
                                  <a:latin typeface="Cambria Math" panose="02040503050406030204" pitchFamily="18" charset="0"/>
                                </a:rPr>
                                <m:t> </m:t>
                              </m:r>
                              <m:r>
                                <a:rPr lang="it-IT" sz="700" b="1" i="1" smtClean="0">
                                  <a:latin typeface="Cambria Math" panose="02040503050406030204" pitchFamily="18" charset="0"/>
                                </a:rPr>
                                <m:t>𝒔𝒊𝒈𝒏𝒊𝒇𝒊𝒄𝒂𝒕𝒊𝒗𝒆</m:t>
                              </m:r>
                              <m:r>
                                <a:rPr lang="it-IT" sz="700" b="1" i="1" smtClean="0">
                                  <a:latin typeface="Cambria Math" panose="02040503050406030204" pitchFamily="18" charset="0"/>
                                </a:rPr>
                                <m:t> </m:t>
                              </m:r>
                            </m:e>
                            <m:e>
                              <m:r>
                                <a:rPr lang="it-IT" sz="700" b="1" i="1" smtClean="0">
                                  <a:latin typeface="Cambria Math" panose="02040503050406030204" pitchFamily="18" charset="0"/>
                                </a:rPr>
                                <m:t>𝑷𝒓𝒐𝒅𝒖𝒄𝒕</m:t>
                              </m:r>
                              <m:r>
                                <a:rPr lang="it-IT" sz="700" b="1" i="1" smtClean="0">
                                  <a:latin typeface="Cambria Math" panose="02040503050406030204" pitchFamily="18" charset="0"/>
                                </a:rPr>
                                <m:t> </m:t>
                              </m:r>
                              <m:r>
                                <a:rPr lang="it-IT" sz="700" b="1" i="1" smtClean="0">
                                  <a:latin typeface="Cambria Math" panose="02040503050406030204" pitchFamily="18" charset="0"/>
                                </a:rPr>
                                <m:t>𝑳𝒊𝒏𝒆</m:t>
                              </m:r>
                              <m:r>
                                <a:rPr lang="it-IT" sz="700" b="1" i="1" smtClean="0">
                                  <a:latin typeface="Cambria Math" panose="02040503050406030204" pitchFamily="18" charset="0"/>
                                </a:rPr>
                                <m:t> </m:t>
                              </m:r>
                              <m:r>
                                <a:rPr lang="it-IT" sz="700" b="1" i="1" smtClean="0">
                                  <a:latin typeface="Cambria Math" panose="02040503050406030204" pitchFamily="18" charset="0"/>
                                </a:rPr>
                                <m:t>𝒉𝒂𝒗𝒆</m:t>
                              </m:r>
                            </m:e>
                            <m:e>
                              <m:r>
                                <a:rPr lang="it-IT" sz="700" b="1" i="1" smtClean="0">
                                  <a:latin typeface="Cambria Math" panose="02040503050406030204" pitchFamily="18" charset="0"/>
                                </a:rPr>
                                <m:t>𝒏𝒆𝒈𝒂𝒕𝒊𝒗𝒆</m:t>
                              </m:r>
                              <m:r>
                                <a:rPr lang="it-IT" sz="700" b="1" i="1" smtClean="0">
                                  <a:latin typeface="Cambria Math" panose="02040503050406030204" pitchFamily="18" charset="0"/>
                                </a:rPr>
                                <m:t> </m:t>
                              </m:r>
                              <m:r>
                                <a:rPr lang="it-IT" sz="700" b="1" i="1" smtClean="0">
                                  <a:latin typeface="Cambria Math" panose="02040503050406030204" pitchFamily="18" charset="0"/>
                                </a:rPr>
                                <m:t>𝑩𝒆𝒕𝒂</m:t>
                              </m:r>
                            </m:e>
                          </m:eqArr>
                        </m:lim>
                      </m:limLow>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38" name="CasellaDiTesto 37">
                <a:extLst>
                  <a:ext uri="{FF2B5EF4-FFF2-40B4-BE49-F238E27FC236}">
                    <a16:creationId xmlns:a16="http://schemas.microsoft.com/office/drawing/2014/main" id="{0AFA04FD-04F1-4681-91C4-E3192636F281}"/>
                  </a:ext>
                </a:extLst>
              </p:cNvPr>
              <p:cNvSpPr txBox="1">
                <a:spLocks noRot="1" noChangeAspect="1" noMove="1" noResize="1" noEditPoints="1" noAdjustHandles="1" noChangeArrowheads="1" noChangeShapeType="1" noTextEdit="1"/>
              </p:cNvSpPr>
              <p:nvPr/>
            </p:nvSpPr>
            <p:spPr>
              <a:xfrm>
                <a:off x="8429572" y="4336803"/>
                <a:ext cx="2809680" cy="564642"/>
              </a:xfrm>
              <a:prstGeom prst="rect">
                <a:avLst/>
              </a:prstGeom>
              <a:blipFill>
                <a:blip r:embed="rId14"/>
                <a:stretch>
                  <a:fillRect/>
                </a:stretch>
              </a:blipFill>
            </p:spPr>
            <p:txBody>
              <a:bodyPr/>
              <a:lstStyle/>
              <a:p>
                <a:r>
                  <a:rPr lang="it-IT">
                    <a:noFill/>
                  </a:rPr>
                  <a:t> </a:t>
                </a:r>
              </a:p>
            </p:txBody>
          </p:sp>
        </mc:Fallback>
      </mc:AlternateContent>
      <p:sp>
        <p:nvSpPr>
          <p:cNvPr id="39" name="CasellaDiTesto 38">
            <a:extLst>
              <a:ext uri="{FF2B5EF4-FFF2-40B4-BE49-F238E27FC236}">
                <a16:creationId xmlns:a16="http://schemas.microsoft.com/office/drawing/2014/main" id="{568E092D-112C-4293-8724-090BFAB875DB}"/>
              </a:ext>
            </a:extLst>
          </p:cNvPr>
          <p:cNvSpPr txBox="1"/>
          <p:nvPr/>
        </p:nvSpPr>
        <p:spPr>
          <a:xfrm>
            <a:off x="8427307" y="3782558"/>
            <a:ext cx="1438822" cy="184666"/>
          </a:xfrm>
          <a:prstGeom prst="rect">
            <a:avLst/>
          </a:prstGeom>
          <a:noFill/>
        </p:spPr>
        <p:txBody>
          <a:bodyPr wrap="square" rtlCol="0">
            <a:spAutoFit/>
          </a:bodyPr>
          <a:lstStyle/>
          <a:p>
            <a:r>
              <a:rPr lang="it-IT" sz="600" dirty="0">
                <a:latin typeface="Arial" panose="020B0604020202020204" pitchFamily="34" charset="0"/>
                <a:cs typeface="Arial" panose="020B0604020202020204" pitchFamily="34" charset="0"/>
              </a:rPr>
              <a:t>R-</a:t>
            </a:r>
            <a:r>
              <a:rPr lang="it-IT" sz="600" dirty="0" err="1">
                <a:latin typeface="Arial" panose="020B0604020202020204" pitchFamily="34" charset="0"/>
                <a:cs typeface="Arial" panose="020B0604020202020204" pitchFamily="34" charset="0"/>
              </a:rPr>
              <a:t>squared</a:t>
            </a:r>
            <a:r>
              <a:rPr lang="it-IT" sz="600" dirty="0">
                <a:latin typeface="Arial" panose="020B0604020202020204" pitchFamily="34" charset="0"/>
                <a:cs typeface="Arial" panose="020B0604020202020204" pitchFamily="34" charset="0"/>
              </a:rPr>
              <a:t>=0.06</a:t>
            </a:r>
          </a:p>
        </p:txBody>
      </p:sp>
      <p:sp>
        <p:nvSpPr>
          <p:cNvPr id="34" name="CasellaDiTesto 33">
            <a:extLst>
              <a:ext uri="{FF2B5EF4-FFF2-40B4-BE49-F238E27FC236}">
                <a16:creationId xmlns:a16="http://schemas.microsoft.com/office/drawing/2014/main" id="{5BE1DC43-A173-4E77-AD56-66D2E4317C45}"/>
              </a:ext>
            </a:extLst>
          </p:cNvPr>
          <p:cNvSpPr txBox="1"/>
          <p:nvPr/>
        </p:nvSpPr>
        <p:spPr>
          <a:xfrm>
            <a:off x="4399357" y="5464953"/>
            <a:ext cx="7180911" cy="707886"/>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We further analyzed the composition of the operation costs. As said before, we can read the equations to obtain more details on how cost drivers contribute in explaining the variability of each activity cost. This set is composed by the best regression models that we could have found and unfortunately none of the R-squared in here is higher than 29%. We’re putting a table at the end of the presentation to help with the comparison and final assumption.</a:t>
            </a:r>
          </a:p>
        </p:txBody>
      </p:sp>
    </p:spTree>
    <p:extLst>
      <p:ext uri="{BB962C8B-B14F-4D97-AF65-F5344CB8AC3E}">
        <p14:creationId xmlns:p14="http://schemas.microsoft.com/office/powerpoint/2010/main" val="2625260863"/>
      </p:ext>
    </p:extLst>
  </p:cSld>
  <p:clrMapOvr>
    <a:masterClrMapping/>
  </p:clrMapOvr>
  <p:transition>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a:extLst>
              <a:ext uri="{FF2B5EF4-FFF2-40B4-BE49-F238E27FC236}">
                <a16:creationId xmlns:a16="http://schemas.microsoft.com/office/drawing/2014/main" id="{822741E4-E24C-4756-9F58-3D8A8ED8765B}"/>
              </a:ext>
            </a:extLst>
          </p:cNvPr>
          <p:cNvPicPr>
            <a:picLocks noChangeAspect="1"/>
          </p:cNvPicPr>
          <p:nvPr/>
        </p:nvPicPr>
        <p:blipFill>
          <a:blip r:embed="rId2"/>
          <a:stretch>
            <a:fillRect/>
          </a:stretch>
        </p:blipFill>
        <p:spPr>
          <a:xfrm>
            <a:off x="61283" y="925345"/>
            <a:ext cx="5981205" cy="5506507"/>
          </a:xfrm>
          <a:prstGeom prst="rect">
            <a:avLst/>
          </a:prstGeom>
        </p:spPr>
      </p:pic>
      <p:sp>
        <p:nvSpPr>
          <p:cNvPr id="2" name="object 2"/>
          <p:cNvSpPr/>
          <p:nvPr/>
        </p:nvSpPr>
        <p:spPr>
          <a:xfrm>
            <a:off x="2983" y="237091"/>
            <a:ext cx="12173957" cy="0"/>
          </a:xfrm>
          <a:custGeom>
            <a:avLst/>
            <a:gdLst/>
            <a:ahLst/>
            <a:cxnLst/>
            <a:rect l="l" t="t" r="r" b="b"/>
            <a:pathLst>
              <a:path w="5760085">
                <a:moveTo>
                  <a:pt x="0" y="0"/>
                </a:moveTo>
                <a:lnTo>
                  <a:pt x="5759996" y="0"/>
                </a:lnTo>
              </a:path>
            </a:pathLst>
          </a:custGeom>
          <a:ln w="5054">
            <a:solidFill>
              <a:srgbClr val="000000"/>
            </a:solidFill>
          </a:ln>
        </p:spPr>
        <p:txBody>
          <a:bodyPr wrap="square" lIns="0" tIns="0" rIns="0" bIns="0" rtlCol="0"/>
          <a:lstStyle/>
          <a:p>
            <a:pPr defTabSz="1932584"/>
            <a:endParaRPr sz="3804">
              <a:solidFill>
                <a:prstClr val="black"/>
              </a:solidFill>
              <a:latin typeface="Calibri"/>
            </a:endParaRPr>
          </a:p>
        </p:txBody>
      </p:sp>
      <p:sp>
        <p:nvSpPr>
          <p:cNvPr id="3" name="object 3"/>
          <p:cNvSpPr txBox="1">
            <a:spLocks noGrp="1"/>
          </p:cNvSpPr>
          <p:nvPr>
            <p:ph type="title"/>
          </p:nvPr>
        </p:nvSpPr>
        <p:spPr>
          <a:xfrm>
            <a:off x="2983" y="417864"/>
            <a:ext cx="12173957" cy="496213"/>
          </a:xfrm>
          <a:prstGeom prst="rect">
            <a:avLst/>
          </a:prstGeom>
          <a:solidFill>
            <a:srgbClr val="F2F2F2"/>
          </a:solidFill>
        </p:spPr>
        <p:txBody>
          <a:bodyPr vert="horz" wrap="square" lIns="0" tIns="107366" rIns="0" bIns="0" rtlCol="0">
            <a:spAutoFit/>
          </a:bodyPr>
          <a:lstStyle/>
          <a:p>
            <a:pPr marL="228152">
              <a:spcBef>
                <a:spcPts val="845"/>
              </a:spcBef>
            </a:pPr>
            <a:r>
              <a:rPr lang="it-IT" sz="2800" dirty="0" err="1">
                <a:solidFill>
                  <a:srgbClr val="C00000"/>
                </a:solidFill>
                <a:latin typeface="Arial" panose="020B0604020202020204" pitchFamily="34" charset="0"/>
                <a:cs typeface="Arial" panose="020B0604020202020204" pitchFamily="34" charset="0"/>
              </a:rPr>
              <a:t>Customer</a:t>
            </a:r>
            <a:r>
              <a:rPr lang="it-IT" sz="2800" dirty="0">
                <a:solidFill>
                  <a:srgbClr val="C00000"/>
                </a:solidFill>
                <a:latin typeface="Arial" panose="020B0604020202020204" pitchFamily="34" charset="0"/>
                <a:cs typeface="Arial" panose="020B0604020202020204" pitchFamily="34" charset="0"/>
              </a:rPr>
              <a:t> &amp; Order Management            </a:t>
            </a:r>
            <a:r>
              <a:rPr lang="it-IT" sz="2800" dirty="0" err="1">
                <a:solidFill>
                  <a:srgbClr val="C00000"/>
                </a:solidFill>
                <a:latin typeface="Arial" panose="020B0604020202020204" pitchFamily="34" charset="0"/>
                <a:cs typeface="Arial" panose="020B0604020202020204" pitchFamily="34" charset="0"/>
              </a:rPr>
              <a:t>Customer</a:t>
            </a:r>
            <a:r>
              <a:rPr lang="it-IT" sz="2800" dirty="0">
                <a:solidFill>
                  <a:srgbClr val="C00000"/>
                </a:solidFill>
                <a:latin typeface="Arial" panose="020B0604020202020204" pitchFamily="34" charset="0"/>
                <a:cs typeface="Arial" panose="020B0604020202020204" pitchFamily="34" charset="0"/>
              </a:rPr>
              <a:t> </a:t>
            </a:r>
            <a:r>
              <a:rPr lang="it-IT" sz="2800" dirty="0" err="1">
                <a:solidFill>
                  <a:srgbClr val="C00000"/>
                </a:solidFill>
                <a:latin typeface="Arial" panose="020B0604020202020204" pitchFamily="34" charset="0"/>
                <a:cs typeface="Arial" panose="020B0604020202020204" pitchFamily="34" charset="0"/>
              </a:rPr>
              <a:t>Related</a:t>
            </a:r>
            <a:r>
              <a:rPr lang="it-IT" sz="2800" dirty="0">
                <a:solidFill>
                  <a:srgbClr val="C00000"/>
                </a:solidFill>
                <a:latin typeface="Arial" panose="020B0604020202020204" pitchFamily="34" charset="0"/>
                <a:cs typeface="Arial" panose="020B0604020202020204" pitchFamily="34" charset="0"/>
              </a:rPr>
              <a:t> </a:t>
            </a:r>
            <a:r>
              <a:rPr lang="it-IT" sz="2800" dirty="0" err="1">
                <a:solidFill>
                  <a:srgbClr val="C00000"/>
                </a:solidFill>
                <a:latin typeface="Arial" panose="020B0604020202020204" pitchFamily="34" charset="0"/>
                <a:cs typeface="Arial" panose="020B0604020202020204" pitchFamily="34" charset="0"/>
              </a:rPr>
              <a:t>Issues</a:t>
            </a:r>
            <a:endParaRPr sz="2800" dirty="0">
              <a:solidFill>
                <a:srgbClr val="C00000"/>
              </a:solidFill>
              <a:latin typeface="Arial" panose="020B0604020202020204" pitchFamily="34" charset="0"/>
              <a:cs typeface="Arial" panose="020B0604020202020204" pitchFamily="34" charset="0"/>
            </a:endParaRPr>
          </a:p>
        </p:txBody>
      </p:sp>
      <p:sp>
        <p:nvSpPr>
          <p:cNvPr id="14" name="object 14"/>
          <p:cNvSpPr/>
          <p:nvPr/>
        </p:nvSpPr>
        <p:spPr>
          <a:xfrm>
            <a:off x="1553534" y="4802264"/>
            <a:ext cx="146151" cy="146151"/>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5" name="object 15"/>
          <p:cNvSpPr/>
          <p:nvPr/>
        </p:nvSpPr>
        <p:spPr>
          <a:xfrm>
            <a:off x="2307619" y="5318802"/>
            <a:ext cx="146151" cy="146151"/>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7" name="object 17"/>
          <p:cNvSpPr/>
          <p:nvPr/>
        </p:nvSpPr>
        <p:spPr>
          <a:xfrm>
            <a:off x="764181" y="5907168"/>
            <a:ext cx="181421" cy="181421"/>
          </a:xfrm>
          <a:prstGeom prst="rect">
            <a:avLst/>
          </a:prstGeom>
          <a:blipFill>
            <a:blip r:embed="rId5"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9" name="object 19"/>
          <p:cNvSpPr/>
          <p:nvPr/>
        </p:nvSpPr>
        <p:spPr>
          <a:xfrm>
            <a:off x="1116260" y="6591437"/>
            <a:ext cx="10956695" cy="0"/>
          </a:xfrm>
          <a:custGeom>
            <a:avLst/>
            <a:gdLst/>
            <a:ahLst/>
            <a:cxnLst/>
            <a:rect l="l" t="t" r="r" b="b"/>
            <a:pathLst>
              <a:path w="5184140">
                <a:moveTo>
                  <a:pt x="0" y="0"/>
                </a:moveTo>
                <a:lnTo>
                  <a:pt x="5183962" y="0"/>
                </a:lnTo>
              </a:path>
            </a:pathLst>
          </a:custGeom>
          <a:ln w="3797">
            <a:solidFill>
              <a:srgbClr val="000000"/>
            </a:solidFill>
          </a:ln>
        </p:spPr>
        <p:txBody>
          <a:bodyPr wrap="square" lIns="0" tIns="0" rIns="0" bIns="0" rtlCol="0"/>
          <a:lstStyle/>
          <a:p>
            <a:pPr defTabSz="1932584"/>
            <a:endParaRPr sz="3804">
              <a:solidFill>
                <a:prstClr val="black"/>
              </a:solidFill>
              <a:latin typeface="Calibri"/>
            </a:endParaRPr>
          </a:p>
        </p:txBody>
      </p:sp>
      <p:sp>
        <p:nvSpPr>
          <p:cNvPr id="20" name="object 20"/>
          <p:cNvSpPr/>
          <p:nvPr/>
        </p:nvSpPr>
        <p:spPr>
          <a:xfrm>
            <a:off x="155147" y="6396000"/>
            <a:ext cx="987063" cy="380428"/>
          </a:xfrm>
          <a:prstGeom prst="rect">
            <a:avLst/>
          </a:prstGeom>
          <a:blipFill>
            <a:blip r:embed="rId6"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21" name="object 21"/>
          <p:cNvSpPr/>
          <p:nvPr/>
        </p:nvSpPr>
        <p:spPr>
          <a:xfrm>
            <a:off x="10959301" y="6615996"/>
            <a:ext cx="1218604" cy="232179"/>
          </a:xfrm>
          <a:custGeom>
            <a:avLst/>
            <a:gdLst/>
            <a:ahLst/>
            <a:cxnLst/>
            <a:rect l="l" t="t" r="r" b="b"/>
            <a:pathLst>
              <a:path w="576579" h="109855">
                <a:moveTo>
                  <a:pt x="0" y="109651"/>
                </a:moveTo>
                <a:lnTo>
                  <a:pt x="576033" y="109651"/>
                </a:lnTo>
                <a:lnTo>
                  <a:pt x="576033" y="0"/>
                </a:lnTo>
                <a:lnTo>
                  <a:pt x="0" y="0"/>
                </a:lnTo>
                <a:lnTo>
                  <a:pt x="0" y="109651"/>
                </a:lnTo>
                <a:close/>
              </a:path>
            </a:pathLst>
          </a:custGeom>
          <a:solidFill>
            <a:srgbClr val="FFFFFF"/>
          </a:solidFill>
        </p:spPr>
        <p:txBody>
          <a:bodyPr wrap="square" lIns="0" tIns="0" rIns="0" bIns="0" rtlCol="0"/>
          <a:lstStyle/>
          <a:p>
            <a:pPr defTabSz="1932584"/>
            <a:endParaRPr sz="3804">
              <a:solidFill>
                <a:prstClr val="black"/>
              </a:solidFill>
              <a:latin typeface="Calibri"/>
            </a:endParaRPr>
          </a:p>
        </p:txBody>
      </p:sp>
      <p:sp>
        <p:nvSpPr>
          <p:cNvPr id="22" name="object 22"/>
          <p:cNvSpPr txBox="1">
            <a:spLocks noGrp="1"/>
          </p:cNvSpPr>
          <p:nvPr>
            <p:ph type="sldNum" sz="quarter" idx="7"/>
          </p:nvPr>
        </p:nvSpPr>
        <p:spPr>
          <a:xfrm>
            <a:off x="24171077" y="13491472"/>
            <a:ext cx="1634611" cy="436218"/>
          </a:xfrm>
          <a:prstGeom prst="rect">
            <a:avLst/>
          </a:prstGeom>
        </p:spPr>
        <p:txBody>
          <a:bodyPr vert="horz" wrap="square" lIns="0" tIns="50999" rIns="0" bIns="0" rtlCol="0">
            <a:spAutoFit/>
          </a:bodyPr>
          <a:lstStyle/>
          <a:p>
            <a:pPr marR="10737" algn="r" defTabSz="1932584">
              <a:lnSpc>
                <a:spcPts val="1469"/>
              </a:lnSpc>
              <a:spcBef>
                <a:spcPts val="402"/>
              </a:spcBef>
            </a:pPr>
            <a:r>
              <a:rPr spc="-32" dirty="0">
                <a:solidFill>
                  <a:prstClr val="black"/>
                </a:solidFill>
              </a:rPr>
              <a:t>,</a:t>
            </a:r>
          </a:p>
          <a:p>
            <a:pPr marL="53683" defTabSz="1932584">
              <a:lnSpc>
                <a:spcPts val="1469"/>
              </a:lnSpc>
            </a:pPr>
            <a:fld id="{81D60167-4931-47E6-BA6A-407CBD079E47}" type="slidenum">
              <a:rPr spc="-137" dirty="0">
                <a:solidFill>
                  <a:prstClr val="black"/>
                </a:solidFill>
              </a:rPr>
              <a:pPr marL="53683" defTabSz="1932584">
                <a:lnSpc>
                  <a:spcPts val="1469"/>
                </a:lnSpc>
              </a:pPr>
              <a:t>6</a:t>
            </a:fld>
            <a:r>
              <a:rPr spc="-137" dirty="0">
                <a:solidFill>
                  <a:prstClr val="black"/>
                </a:solidFill>
              </a:rPr>
              <a:t> </a:t>
            </a:r>
            <a:r>
              <a:rPr dirty="0">
                <a:solidFill>
                  <a:prstClr val="black"/>
                </a:solidFill>
              </a:rPr>
              <a:t>/</a:t>
            </a:r>
            <a:r>
              <a:rPr spc="-116" dirty="0">
                <a:solidFill>
                  <a:prstClr val="black"/>
                </a:solidFill>
              </a:rPr>
              <a:t> </a:t>
            </a:r>
            <a:r>
              <a:rPr spc="-137" dirty="0">
                <a:solidFill>
                  <a:prstClr val="black"/>
                </a:solidFill>
              </a:rPr>
              <a:t>68</a:t>
            </a:r>
          </a:p>
        </p:txBody>
      </p:sp>
      <p:sp>
        <p:nvSpPr>
          <p:cNvPr id="26" name="CasellaDiTesto 25">
            <a:extLst>
              <a:ext uri="{FF2B5EF4-FFF2-40B4-BE49-F238E27FC236}">
                <a16:creationId xmlns:a16="http://schemas.microsoft.com/office/drawing/2014/main" id="{5304C3F2-8AC1-4D31-A908-FF53DDA2B590}"/>
              </a:ext>
            </a:extLst>
          </p:cNvPr>
          <p:cNvSpPr txBox="1"/>
          <p:nvPr/>
        </p:nvSpPr>
        <p:spPr>
          <a:xfrm>
            <a:off x="1142209" y="6581001"/>
            <a:ext cx="7562519" cy="261610"/>
          </a:xfrm>
          <a:prstGeom prst="rect">
            <a:avLst/>
          </a:prstGeom>
          <a:noFill/>
        </p:spPr>
        <p:txBody>
          <a:bodyPr wrap="square" rtlCol="0">
            <a:spAutoFit/>
          </a:bodyPr>
          <a:lstStyle/>
          <a:p>
            <a:r>
              <a:rPr lang="it-IT" sz="1100" dirty="0">
                <a:solidFill>
                  <a:schemeClr val="bg1">
                    <a:lumMod val="65000"/>
                  </a:schemeClr>
                </a:solidFill>
                <a:latin typeface="Arial" panose="020B0604020202020204" pitchFamily="34" charset="0"/>
                <a:cs typeface="Arial" panose="020B0604020202020204" pitchFamily="34" charset="0"/>
              </a:rPr>
              <a:t>Giulia Capestro, Marco Antonio Lanterno, Luca Pedretti, Sanchita Kumari, Mohammed Topiwalla, Valerio Trotta</a:t>
            </a:r>
          </a:p>
        </p:txBody>
      </p:sp>
      <p:sp>
        <p:nvSpPr>
          <p:cNvPr id="27" name="CasellaDiTesto 26">
            <a:extLst>
              <a:ext uri="{FF2B5EF4-FFF2-40B4-BE49-F238E27FC236}">
                <a16:creationId xmlns:a16="http://schemas.microsoft.com/office/drawing/2014/main" id="{148E0604-125A-4EDF-92EB-CF16088A0611}"/>
              </a:ext>
            </a:extLst>
          </p:cNvPr>
          <p:cNvSpPr txBox="1"/>
          <p:nvPr/>
        </p:nvSpPr>
        <p:spPr>
          <a:xfrm>
            <a:off x="11841897" y="6605127"/>
            <a:ext cx="462116" cy="253916"/>
          </a:xfrm>
          <a:prstGeom prst="rect">
            <a:avLst/>
          </a:prstGeom>
          <a:noFill/>
        </p:spPr>
        <p:txBody>
          <a:bodyPr wrap="square" rtlCol="0">
            <a:spAutoFit/>
          </a:bodyPr>
          <a:lstStyle/>
          <a:p>
            <a:r>
              <a:rPr lang="it-IT" sz="1050" dirty="0">
                <a:solidFill>
                  <a:schemeClr val="bg1">
                    <a:lumMod val="50000"/>
                  </a:schemeClr>
                </a:solidFill>
                <a:latin typeface="Arial" panose="020B0604020202020204" pitchFamily="34" charset="0"/>
                <a:cs typeface="Arial" panose="020B0604020202020204" pitchFamily="34" charset="0"/>
              </a:rPr>
              <a:t>6</a:t>
            </a:r>
          </a:p>
        </p:txBody>
      </p:sp>
      <p:sp>
        <p:nvSpPr>
          <p:cNvPr id="4" name="CasellaDiTesto 3">
            <a:extLst>
              <a:ext uri="{FF2B5EF4-FFF2-40B4-BE49-F238E27FC236}">
                <a16:creationId xmlns:a16="http://schemas.microsoft.com/office/drawing/2014/main" id="{12482A9F-4FDF-44FF-908E-27B0C8C76DB6}"/>
              </a:ext>
            </a:extLst>
          </p:cNvPr>
          <p:cNvSpPr txBox="1"/>
          <p:nvPr/>
        </p:nvSpPr>
        <p:spPr>
          <a:xfrm>
            <a:off x="5045541" y="0"/>
            <a:ext cx="2088839" cy="261610"/>
          </a:xfrm>
          <a:prstGeom prst="rect">
            <a:avLst/>
          </a:prstGeom>
          <a:noFill/>
        </p:spPr>
        <p:txBody>
          <a:bodyPr wrap="square" rtlCol="0">
            <a:spAutoFit/>
          </a:bodyPr>
          <a:lstStyle/>
          <a:p>
            <a:r>
              <a:rPr lang="it-IT" sz="1100" dirty="0" err="1">
                <a:solidFill>
                  <a:schemeClr val="bg1">
                    <a:lumMod val="65000"/>
                  </a:schemeClr>
                </a:solidFill>
                <a:latin typeface="Arial" panose="020B0604020202020204" pitchFamily="34" charset="0"/>
                <a:cs typeface="Arial" panose="020B0604020202020204" pitchFamily="34" charset="0"/>
              </a:rPr>
              <a:t>Overheads</a:t>
            </a:r>
            <a:r>
              <a:rPr lang="it-IT" sz="1100" dirty="0">
                <a:solidFill>
                  <a:schemeClr val="bg1">
                    <a:lumMod val="65000"/>
                  </a:schemeClr>
                </a:solidFill>
                <a:latin typeface="Arial" panose="020B0604020202020204" pitchFamily="34" charset="0"/>
                <a:cs typeface="Arial" panose="020B0604020202020204" pitchFamily="34" charset="0"/>
              </a:rPr>
              <a:t> Cost Drivers</a:t>
            </a:r>
            <a:endParaRPr lang="it-IT" sz="1200" dirty="0">
              <a:solidFill>
                <a:schemeClr val="bg1">
                  <a:lumMod val="65000"/>
                </a:schemeClr>
              </a:solidFill>
              <a:latin typeface="Arial" panose="020B0604020202020204" pitchFamily="34" charset="0"/>
              <a:cs typeface="Arial" panose="020B0604020202020204" pitchFamily="34" charset="0"/>
            </a:endParaRPr>
          </a:p>
        </p:txBody>
      </p:sp>
      <mc:AlternateContent xmlns:mc="http://schemas.openxmlformats.org/markup-compatibility/2006">
        <mc:Choice xmlns:a14="http://schemas.microsoft.com/office/drawing/2010/main" Requires="a14">
          <p:sp>
            <p:nvSpPr>
              <p:cNvPr id="16" name="CasellaDiTesto 15">
                <a:extLst>
                  <a:ext uri="{FF2B5EF4-FFF2-40B4-BE49-F238E27FC236}">
                    <a16:creationId xmlns:a16="http://schemas.microsoft.com/office/drawing/2014/main" id="{85AD9806-8CBF-4E5B-8EF9-FF2362DD2FF8}"/>
                  </a:ext>
                </a:extLst>
              </p:cNvPr>
              <p:cNvSpPr txBox="1"/>
              <p:nvPr/>
            </p:nvSpPr>
            <p:spPr>
              <a:xfrm>
                <a:off x="448284" y="895484"/>
                <a:ext cx="2502801" cy="98366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𝑪𝒖𝒔𝒕𝒐𝒎𝒆𝒓</m:t>
                      </m:r>
                      <m:r>
                        <a:rPr lang="it-IT" sz="700" b="1" i="1" smtClean="0">
                          <a:latin typeface="Cambria Math" panose="02040503050406030204" pitchFamily="18" charset="0"/>
                        </a:rPr>
                        <m:t> </m:t>
                      </m:r>
                      <m:r>
                        <a:rPr lang="it-IT" sz="700" b="1" i="1" smtClean="0">
                          <a:latin typeface="Cambria Math" panose="02040503050406030204" pitchFamily="18" charset="0"/>
                        </a:rPr>
                        <m:t>𝑶𝒓𝒅𝒆𝒓</m:t>
                      </m:r>
                      <m:r>
                        <a:rPr lang="it-IT" sz="700" b="1" i="1" smtClean="0">
                          <a:latin typeface="Cambria Math" panose="02040503050406030204" pitchFamily="18" charset="0"/>
                        </a:rPr>
                        <m:t> </m:t>
                      </m:r>
                      <m:r>
                        <a:rPr lang="it-IT" sz="700" b="1" i="1" smtClean="0">
                          <a:latin typeface="Cambria Math" panose="02040503050406030204" pitchFamily="18" charset="0"/>
                        </a:rPr>
                        <m:t>𝑴𝒂𝒏𝒂𝒈𝒆𝒎𝒆𝒏𝒕</m:t>
                      </m:r>
                      <m:r>
                        <a:rPr lang="it-IT" sz="700" b="1" i="1" smtClean="0">
                          <a:latin typeface="Cambria Math" panose="02040503050406030204" pitchFamily="18" charset="0"/>
                        </a:rPr>
                        <m:t> </m:t>
                      </m:r>
                      <m:r>
                        <a:rPr lang="it-IT" sz="700" b="1" i="1" smtClean="0">
                          <a:latin typeface="Cambria Math" panose="02040503050406030204" pitchFamily="18" charset="0"/>
                        </a:rPr>
                        <m:t>𝑳𝒐𝒄𝒂𝒍</m:t>
                      </m:r>
                      <m:r>
                        <a:rPr lang="it-IT" sz="700" b="1" i="1" smtClean="0">
                          <a:latin typeface="Cambria Math" panose="02040503050406030204" pitchFamily="18" charset="0"/>
                        </a:rPr>
                        <m:t> </m:t>
                      </m:r>
                      <m:r>
                        <a:rPr lang="it-IT" sz="700" b="1" i="1" smtClean="0">
                          <a:latin typeface="Cambria Math" panose="02040503050406030204" pitchFamily="18" charset="0"/>
                        </a:rPr>
                        <m:t>𝑩𝒓𝒂𝒏𝒄𝒉𝒆𝒔</m:t>
                      </m:r>
                      <m:r>
                        <a:rPr lang="it-IT" sz="700" b="1" i="1" smtClean="0">
                          <a:latin typeface="Cambria Math" panose="02040503050406030204" pitchFamily="18" charset="0"/>
                        </a:rPr>
                        <m:t>=</m:t>
                      </m:r>
                      <m:r>
                        <a:rPr lang="it-IT" sz="700" b="1" i="1" smtClean="0">
                          <a:latin typeface="Cambria Math" panose="02040503050406030204" pitchFamily="18" charset="0"/>
                        </a:rPr>
                        <m:t>𝟗𝟐𝟖</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𝟒</m:t>
                      </m:r>
                      <m:r>
                        <a:rPr lang="it-IT" sz="700" b="1" i="1" smtClean="0">
                          <a:latin typeface="Cambria Math" panose="02040503050406030204" pitchFamily="18" charset="0"/>
                        </a:rPr>
                        <m:t> ∗</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r>
                        <a:rPr lang="it-IT" sz="700" b="1" i="1" smtClean="0">
                          <a:latin typeface="Cambria Math" panose="02040503050406030204" pitchFamily="18" charset="0"/>
                        </a:rPr>
                        <m:t>+</m:t>
                      </m:r>
                      <m:r>
                        <a:rPr lang="it-IT" sz="700" b="1" i="1" smtClean="0">
                          <a:latin typeface="Cambria Math" panose="02040503050406030204" pitchFamily="18" charset="0"/>
                        </a:rPr>
                        <m:t>𝟏𝟓𝟖</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r>
                        <a:rPr lang="it-IT" sz="700" b="1" i="1">
                          <a:latin typeface="Cambria Math" panose="02040503050406030204" pitchFamily="18" charset="0"/>
                        </a:rPr>
                        <m:t>+</m:t>
                      </m:r>
                      <m:sSub>
                        <m:sSubPr>
                          <m:ctrlPr>
                            <a:rPr lang="it-IT" sz="700" b="1" i="1" smtClean="0">
                              <a:latin typeface="Cambria Math" panose="02040503050406030204" pitchFamily="18" charset="0"/>
                            </a:rPr>
                          </m:ctrlPr>
                        </m:sSubPr>
                        <m:e>
                          <m:r>
                            <a:rPr lang="it-IT" sz="700" b="1" i="1" smtClean="0">
                              <a:latin typeface="Cambria Math" panose="02040503050406030204" pitchFamily="18" charset="0"/>
                            </a:rPr>
                            <m:t>𝟏𝟎𝟕</m:t>
                          </m:r>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𝑶𝒕𝒉𝒆𝒓𝒔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sSub>
                        <m:sSubPr>
                          <m:ctrlPr>
                            <a:rPr lang="it-IT" sz="700" b="1" i="1">
                              <a:latin typeface="Cambria Math" panose="02040503050406030204" pitchFamily="18" charset="0"/>
                            </a:rPr>
                          </m:ctrlPr>
                        </m:sSubPr>
                        <m:e>
                          <m:r>
                            <a:rPr lang="it-IT" sz="700" b="1" i="1" smtClean="0">
                              <a:latin typeface="Cambria Math" panose="02040503050406030204" pitchFamily="18" charset="0"/>
                            </a:rPr>
                            <m:t>𝟑𝟔𝟕</m:t>
                          </m:r>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𝑷𝒍𝒂𝒏𝒕</m:t>
                          </m:r>
                          <m:r>
                            <a:rPr lang="it-IT" sz="700" b="1" i="1" smtClean="0">
                              <a:latin typeface="Cambria Math" panose="02040503050406030204" pitchFamily="18" charset="0"/>
                            </a:rPr>
                            <m:t> </m:t>
                          </m:r>
                          <m:r>
                            <a:rPr lang="it-IT" sz="700" b="1" i="1" smtClean="0">
                              <a:latin typeface="Cambria Math" panose="02040503050406030204" pitchFamily="18" charset="0"/>
                            </a:rPr>
                            <m:t>𝑼𝑺𝑨</m:t>
                          </m:r>
                        </m:sub>
                      </m:sSub>
                      <m:r>
                        <a:rPr lang="it-IT" sz="700" b="1" i="1" smtClean="0">
                          <a:latin typeface="Cambria Math" panose="02040503050406030204" pitchFamily="18" charset="0"/>
                        </a:rPr>
                        <m:t>+</m:t>
                      </m:r>
                      <m:limLow>
                        <m:limLowPr>
                          <m:ctrlPr>
                            <a:rPr lang="it-IT" sz="700" b="1" i="1" smtClean="0">
                              <a:latin typeface="Cambria Math" panose="02040503050406030204" pitchFamily="18" charset="0"/>
                            </a:rPr>
                          </m:ctrlPr>
                        </m:limLowPr>
                        <m:e>
                          <m:groupChr>
                            <m:groupChrPr>
                              <m:chr m:val="⏟"/>
                              <m:ctrlPr>
                                <a:rPr lang="it-IT" sz="700" b="1" i="1" smtClean="0">
                                  <a:latin typeface="Cambria Math" panose="02040503050406030204" pitchFamily="18" charset="0"/>
                                </a:rPr>
                              </m:ctrlPr>
                            </m:groupChrPr>
                            <m:e>
                              <m:sSub>
                                <m:sSubPr>
                                  <m:ctrlPr>
                                    <a:rPr lang="it-IT" sz="700" b="1" i="1">
                                      <a:latin typeface="Cambria Math" panose="02040503050406030204" pitchFamily="18" charset="0"/>
                                    </a:rPr>
                                  </m:ctrlPr>
                                </m:sSubPr>
                                <m:e>
                                  <m:r>
                                    <a:rPr lang="it-IT" sz="700" b="1" i="1">
                                      <a:latin typeface="Cambria Math" panose="02040503050406030204" pitchFamily="18" charset="0"/>
                                      <a:ea typeface="Cambria Math" panose="02040503050406030204" pitchFamily="18" charset="0"/>
                                    </a:rPr>
                                    <m:t>𝜷</m:t>
                                  </m:r>
                                </m:e>
                                <m:sub>
                                  <m:r>
                                    <a:rPr lang="it-IT" sz="700" b="1" i="1">
                                      <a:latin typeface="Cambria Math" panose="02040503050406030204" pitchFamily="18" charset="0"/>
                                    </a:rPr>
                                    <m:t>𝒑</m:t>
                                  </m:r>
                                </m:sub>
                              </m:sSub>
                              <m:sSub>
                                <m:sSubPr>
                                  <m:ctrlPr>
                                    <a:rPr lang="it-IT" sz="700" b="1" i="1">
                                      <a:latin typeface="Cambria Math" panose="02040503050406030204" pitchFamily="18" charset="0"/>
                                    </a:rPr>
                                  </m:ctrlPr>
                                </m:sSubPr>
                                <m:e>
                                  <m:r>
                                    <a:rPr lang="it-IT" sz="700" b="1" i="1">
                                      <a:latin typeface="Cambria Math" panose="02040503050406030204" pitchFamily="18" charset="0"/>
                                    </a:rPr>
                                    <m:t>𝒊𝒇</m:t>
                                  </m:r>
                                </m:e>
                                <m:sub>
                                  <m:r>
                                    <a:rPr lang="it-IT" sz="700" b="1" i="1">
                                      <a:latin typeface="Cambria Math" panose="02040503050406030204" pitchFamily="18" charset="0"/>
                                    </a:rPr>
                                    <m:t>𝑷𝒓𝒐𝒅𝒖𝒄𝒕</m:t>
                                  </m:r>
                                  <m:r>
                                    <a:rPr lang="it-IT" sz="700" b="1" i="1">
                                      <a:latin typeface="Cambria Math" panose="02040503050406030204" pitchFamily="18" charset="0"/>
                                    </a:rPr>
                                    <m:t> </m:t>
                                  </m:r>
                                  <m:r>
                                    <a:rPr lang="it-IT" sz="700" b="1" i="1">
                                      <a:latin typeface="Cambria Math" panose="02040503050406030204" pitchFamily="18" charset="0"/>
                                    </a:rPr>
                                    <m:t>𝑳𝒊𝒏𝒆</m:t>
                                  </m:r>
                                  <m:r>
                                    <a:rPr lang="it-IT" sz="700" b="1" i="1">
                                      <a:latin typeface="Cambria Math" panose="02040503050406030204" pitchFamily="18" charset="0"/>
                                    </a:rPr>
                                    <m:t> </m:t>
                                  </m:r>
                                  <m:r>
                                    <a:rPr lang="it-IT" sz="700" b="1" i="1">
                                      <a:latin typeface="Cambria Math" panose="02040503050406030204" pitchFamily="18" charset="0"/>
                                    </a:rPr>
                                    <m:t>𝑷</m:t>
                                  </m:r>
                                </m:sub>
                              </m:sSub>
                            </m:e>
                          </m:groupChr>
                        </m:e>
                        <m:lim>
                          <m:eqArr>
                            <m:eqArrPr>
                              <m:ctrlPr>
                                <a:rPr lang="it-IT" sz="700" b="1" i="1" smtClean="0">
                                  <a:latin typeface="Cambria Math" panose="02040503050406030204" pitchFamily="18" charset="0"/>
                                </a:rPr>
                              </m:ctrlPr>
                            </m:eqArrPr>
                            <m:e>
                              <m:r>
                                <a:rPr lang="it-IT" sz="700" b="1" i="1" smtClean="0">
                                  <a:latin typeface="Cambria Math" panose="02040503050406030204" pitchFamily="18" charset="0"/>
                                </a:rPr>
                                <m:t>𝑬𝒂𝒄𝒉</m:t>
                              </m:r>
                              <m:r>
                                <a:rPr lang="it-IT" sz="700" b="1" i="1" smtClean="0">
                                  <a:latin typeface="Cambria Math" panose="02040503050406030204" pitchFamily="18" charset="0"/>
                                </a:rPr>
                                <m:t> </m:t>
                              </m:r>
                              <m:r>
                                <a:rPr lang="it-IT" sz="700" b="1" i="1" smtClean="0">
                                  <a:latin typeface="Cambria Math" panose="02040503050406030204" pitchFamily="18" charset="0"/>
                                </a:rPr>
                                <m:t>𝒑𝒓𝒐𝒅𝒖𝒄𝒕</m:t>
                              </m:r>
                              <m:r>
                                <a:rPr lang="it-IT" sz="700" b="1" i="1" smtClean="0">
                                  <a:latin typeface="Cambria Math" panose="02040503050406030204" pitchFamily="18" charset="0"/>
                                </a:rPr>
                                <m:t> </m:t>
                              </m:r>
                              <m:r>
                                <a:rPr lang="it-IT" sz="700" b="1" i="1" smtClean="0">
                                  <a:latin typeface="Cambria Math" panose="02040503050406030204" pitchFamily="18" charset="0"/>
                                </a:rPr>
                                <m:t>𝒍𝒊𝒏𝒆</m:t>
                              </m:r>
                              <m:r>
                                <a:rPr lang="it-IT" sz="700" b="1" i="1" smtClean="0">
                                  <a:latin typeface="Cambria Math" panose="02040503050406030204" pitchFamily="18" charset="0"/>
                                </a:rPr>
                                <m:t> </m:t>
                              </m:r>
                              <m:r>
                                <a:rPr lang="it-IT" sz="700" b="1" i="1" smtClean="0">
                                  <a:latin typeface="Cambria Math" panose="02040503050406030204" pitchFamily="18" charset="0"/>
                                </a:rPr>
                                <m:t>𝒊𝒔</m:t>
                              </m:r>
                              <m:r>
                                <a:rPr lang="it-IT" sz="700" b="1" i="1" smtClean="0">
                                  <a:latin typeface="Cambria Math" panose="02040503050406030204" pitchFamily="18" charset="0"/>
                                </a:rPr>
                                <m:t> </m:t>
                              </m:r>
                              <m:r>
                                <a:rPr lang="it-IT" sz="700" b="1" i="1" smtClean="0">
                                  <a:latin typeface="Cambria Math" panose="02040503050406030204" pitchFamily="18" charset="0"/>
                                </a:rPr>
                                <m:t>𝒔𝒊𝒈𝒏𝒊𝒇𝒊𝒄𝒂𝒏𝒕</m:t>
                              </m:r>
                            </m:e>
                            <m:e>
                              <m:r>
                                <a:rPr lang="it-IT" sz="700" b="1" i="1" smtClean="0">
                                  <a:latin typeface="Cambria Math" panose="02040503050406030204" pitchFamily="18" charset="0"/>
                                </a:rPr>
                                <m:t>𝒊𝒏</m:t>
                              </m:r>
                              <m:r>
                                <a:rPr lang="it-IT" sz="700" b="1" i="1" smtClean="0">
                                  <a:latin typeface="Cambria Math" panose="02040503050406030204" pitchFamily="18" charset="0"/>
                                </a:rPr>
                                <m:t> </m:t>
                              </m:r>
                              <m:r>
                                <a:rPr lang="it-IT" sz="700" b="1" i="1" smtClean="0">
                                  <a:latin typeface="Cambria Math" panose="02040503050406030204" pitchFamily="18" charset="0"/>
                                </a:rPr>
                                <m:t>𝒅𝒆𝒕𝒆𝒎𝒊𝒏𝒊𝒏𝒈</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𝒄𝒐𝒔𝒕</m:t>
                              </m:r>
                              <m:r>
                                <a:rPr lang="it-IT" sz="700" b="1" i="1" smtClean="0">
                                  <a:latin typeface="Cambria Math" panose="02040503050406030204" pitchFamily="18" charset="0"/>
                                </a:rPr>
                                <m:t>. </m:t>
                              </m:r>
                            </m:e>
                            <m:e>
                              <m:r>
                                <a:rPr lang="it-IT" sz="700" b="1" i="1" smtClean="0">
                                  <a:latin typeface="Cambria Math" panose="02040503050406030204" pitchFamily="18" charset="0"/>
                                </a:rPr>
                                <m:t>𝑷𝒖𝒍𝒍</m:t>
                              </m:r>
                              <m:r>
                                <a:rPr lang="it-IT" sz="700" b="1" i="1" smtClean="0">
                                  <a:latin typeface="Cambria Math" panose="02040503050406030204" pitchFamily="18" charset="0"/>
                                </a:rPr>
                                <m:t> </m:t>
                              </m:r>
                              <m:r>
                                <a:rPr lang="it-IT" sz="700" b="1" i="1" smtClean="0">
                                  <a:latin typeface="Cambria Math" panose="02040503050406030204" pitchFamily="18" charset="0"/>
                                </a:rPr>
                                <m:t>𝒄𝒂𝒃𝒍𝒆</m:t>
                              </m:r>
                            </m:e>
                            <m:e>
                              <m:r>
                                <a:rPr lang="it-IT" sz="700" b="1" i="1" smtClean="0">
                                  <a:latin typeface="Cambria Math" panose="02040503050406030204" pitchFamily="18" charset="0"/>
                                </a:rPr>
                                <m:t>𝒊𝒔</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𝒐𝒏𝒍𝒚</m:t>
                              </m:r>
                              <m:r>
                                <a:rPr lang="it-IT" sz="700" b="1" i="1" smtClean="0">
                                  <a:latin typeface="Cambria Math" panose="02040503050406030204" pitchFamily="18" charset="0"/>
                                </a:rPr>
                                <m:t> </m:t>
                              </m:r>
                              <m:r>
                                <a:rPr lang="it-IT" sz="700" b="1" i="1" smtClean="0">
                                  <a:latin typeface="Cambria Math" panose="02040503050406030204" pitchFamily="18" charset="0"/>
                                </a:rPr>
                                <m:t>𝒍𝒊𝒏𝒆</m:t>
                              </m:r>
                              <m:r>
                                <a:rPr lang="it-IT" sz="700" b="1" i="1" smtClean="0">
                                  <a:latin typeface="Cambria Math" panose="02040503050406030204" pitchFamily="18" charset="0"/>
                                </a:rPr>
                                <m:t> </m:t>
                              </m:r>
                              <m:r>
                                <a:rPr lang="it-IT" sz="700" b="1" i="1" smtClean="0">
                                  <a:latin typeface="Cambria Math" panose="02040503050406030204" pitchFamily="18" charset="0"/>
                                </a:rPr>
                                <m:t>𝒕𝒉𝒂𝒕</m:t>
                              </m:r>
                              <m:r>
                                <a:rPr lang="it-IT" sz="700" b="1" i="1" smtClean="0">
                                  <a:latin typeface="Cambria Math" panose="02040503050406030204" pitchFamily="18" charset="0"/>
                                </a:rPr>
                                <m:t> </m:t>
                              </m:r>
                            </m:e>
                            <m:e>
                              <m:r>
                                <a:rPr lang="it-IT" sz="700" b="1" i="1" smtClean="0">
                                  <a:latin typeface="Cambria Math" panose="02040503050406030204" pitchFamily="18" charset="0"/>
                                </a:rPr>
                                <m:t>𝒎𝒂𝒌𝒆</m:t>
                              </m:r>
                              <m:r>
                                <a:rPr lang="it-IT" sz="700" b="1" i="1" smtClean="0">
                                  <a:latin typeface="Cambria Math" panose="02040503050406030204" pitchFamily="18" charset="0"/>
                                </a:rPr>
                                <m:t> </m:t>
                              </m:r>
                              <m:r>
                                <a:rPr lang="it-IT" sz="700" b="1" i="1" smtClean="0">
                                  <a:latin typeface="Cambria Math" panose="02040503050406030204" pitchFamily="18" charset="0"/>
                                </a:rPr>
                                <m:t>𝒕𝒉𝒊𝒔</m:t>
                              </m:r>
                              <m:r>
                                <a:rPr lang="it-IT" sz="700" b="1" i="1" smtClean="0">
                                  <a:latin typeface="Cambria Math" panose="02040503050406030204" pitchFamily="18" charset="0"/>
                                </a:rPr>
                                <m:t> </m:t>
                              </m:r>
                              <m:r>
                                <a:rPr lang="it-IT" sz="700" b="1" i="1" smtClean="0">
                                  <a:latin typeface="Cambria Math" panose="02040503050406030204" pitchFamily="18" charset="0"/>
                                </a:rPr>
                                <m:t>𝒄𝒐𝒔𝒕𝒔</m:t>
                              </m:r>
                              <m:r>
                                <a:rPr lang="it-IT" sz="700" b="1" i="1" smtClean="0">
                                  <a:latin typeface="Cambria Math" panose="02040503050406030204" pitchFamily="18" charset="0"/>
                                </a:rPr>
                                <m:t> </m:t>
                              </m:r>
                              <m:r>
                                <a:rPr lang="it-IT" sz="700" b="1" i="1" smtClean="0">
                                  <a:latin typeface="Cambria Math" panose="02040503050406030204" pitchFamily="18" charset="0"/>
                                </a:rPr>
                                <m:t>𝒉𝒊𝒈𝒉𝒆𝒓</m:t>
                              </m:r>
                              <m:r>
                                <a:rPr lang="it-IT" sz="700" b="1" i="1" smtClean="0">
                                  <a:latin typeface="Cambria Math" panose="02040503050406030204" pitchFamily="18" charset="0"/>
                                </a:rPr>
                                <m:t> </m:t>
                              </m:r>
                              <m:r>
                                <a:rPr lang="it-IT" sz="700" b="1" i="1" smtClean="0">
                                  <a:latin typeface="Cambria Math" panose="02040503050406030204" pitchFamily="18" charset="0"/>
                                </a:rPr>
                                <m:t>𝒘𝒉𝒊𝒍𝒆</m:t>
                              </m:r>
                            </m:e>
                            <m:e>
                              <m:r>
                                <a:rPr lang="it-IT" sz="700" b="1" i="1" smtClean="0">
                                  <a:latin typeface="Cambria Math" panose="02040503050406030204" pitchFamily="18" charset="0"/>
                                </a:rPr>
                                <m:t>𝒂𝒍𝒍</m:t>
                              </m:r>
                              <m:r>
                                <a:rPr lang="it-IT" sz="700" b="1" i="1" smtClean="0">
                                  <a:latin typeface="Cambria Math" panose="02040503050406030204" pitchFamily="18" charset="0"/>
                                </a:rPr>
                                <m:t> </m:t>
                              </m:r>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𝒐𝒕𝒉𝒆𝒓𝒔</m:t>
                              </m:r>
                              <m:r>
                                <a:rPr lang="it-IT" sz="700" b="1" i="1" smtClean="0">
                                  <a:latin typeface="Cambria Math" panose="02040503050406030204" pitchFamily="18" charset="0"/>
                                </a:rPr>
                                <m:t> </m:t>
                              </m:r>
                              <m:r>
                                <a:rPr lang="it-IT" sz="700" b="1" i="1" smtClean="0">
                                  <a:latin typeface="Cambria Math" panose="02040503050406030204" pitchFamily="18" charset="0"/>
                                </a:rPr>
                                <m:t>𝒍𝒊𝒏𝒆𝒔</m:t>
                              </m:r>
                              <m:r>
                                <a:rPr lang="it-IT" sz="700" b="1" i="1" smtClean="0">
                                  <a:latin typeface="Cambria Math" panose="02040503050406030204" pitchFamily="18" charset="0"/>
                                </a:rPr>
                                <m:t> </m:t>
                              </m:r>
                              <m:r>
                                <a:rPr lang="it-IT" sz="700" b="1" i="1" smtClean="0">
                                  <a:latin typeface="Cambria Math" panose="02040503050406030204" pitchFamily="18" charset="0"/>
                                </a:rPr>
                                <m:t>𝒓𝒆𝒅𝒖𝒄𝒆</m:t>
                              </m:r>
                            </m:e>
                            <m:e>
                              <m:r>
                                <a:rPr lang="it-IT" sz="700" b="1" i="1" smtClean="0">
                                  <a:latin typeface="Cambria Math" panose="02040503050406030204" pitchFamily="18" charset="0"/>
                                </a:rPr>
                                <m:t>𝒕𝒉𝒆</m:t>
                              </m:r>
                              <m:r>
                                <a:rPr lang="it-IT" sz="700" b="1" i="1" smtClean="0">
                                  <a:latin typeface="Cambria Math" panose="02040503050406030204" pitchFamily="18" charset="0"/>
                                </a:rPr>
                                <m:t> </m:t>
                              </m:r>
                              <m:r>
                                <a:rPr lang="it-IT" sz="700" b="1" i="1" smtClean="0">
                                  <a:latin typeface="Cambria Math" panose="02040503050406030204" pitchFamily="18" charset="0"/>
                                </a:rPr>
                                <m:t>𝒊𝒎𝒑𝒂𝒄𝒕</m:t>
                              </m:r>
                              <m:r>
                                <a:rPr lang="it-IT" sz="700" b="1" i="1" smtClean="0">
                                  <a:latin typeface="Cambria Math" panose="02040503050406030204" pitchFamily="18" charset="0"/>
                                </a:rPr>
                                <m:t> </m:t>
                              </m:r>
                              <m:r>
                                <a:rPr lang="it-IT" sz="700" b="1" i="1" smtClean="0">
                                  <a:latin typeface="Cambria Math" panose="02040503050406030204" pitchFamily="18" charset="0"/>
                                </a:rPr>
                                <m:t>𝒐𝒇</m:t>
                              </m:r>
                              <m:r>
                                <a:rPr lang="it-IT" sz="700" b="1" i="1" smtClean="0">
                                  <a:latin typeface="Cambria Math" panose="02040503050406030204" pitchFamily="18" charset="0"/>
                                </a:rPr>
                                <m:t> </m:t>
                              </m:r>
                              <m:r>
                                <a:rPr lang="it-IT" sz="700" b="1" i="1" smtClean="0">
                                  <a:latin typeface="Cambria Math" panose="02040503050406030204" pitchFamily="18" charset="0"/>
                                </a:rPr>
                                <m:t>𝒕𝒉𝒊𝒔</m:t>
                              </m:r>
                              <m:r>
                                <a:rPr lang="it-IT" sz="700" b="1" i="1" smtClean="0">
                                  <a:latin typeface="Cambria Math" panose="02040503050406030204" pitchFamily="18" charset="0"/>
                                </a:rPr>
                                <m:t> </m:t>
                              </m:r>
                              <m:r>
                                <a:rPr lang="it-IT" sz="700" b="1" i="1" smtClean="0">
                                  <a:latin typeface="Cambria Math" panose="02040503050406030204" pitchFamily="18" charset="0"/>
                                </a:rPr>
                                <m:t>𝒄𝒐𝒔𝒕</m:t>
                              </m:r>
                              <m:r>
                                <a:rPr lang="it-IT" sz="700" b="1" i="1" smtClean="0">
                                  <a:latin typeface="Cambria Math" panose="02040503050406030204" pitchFamily="18" charset="0"/>
                                </a:rPr>
                                <m:t>.</m:t>
                              </m:r>
                            </m:e>
                          </m:eqArr>
                        </m:lim>
                      </m:limLow>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p:sp>
            <p:nvSpPr>
              <p:cNvPr id="16" name="CasellaDiTesto 15">
                <a:extLst>
                  <a:ext uri="{FF2B5EF4-FFF2-40B4-BE49-F238E27FC236}">
                    <a16:creationId xmlns:a16="http://schemas.microsoft.com/office/drawing/2014/main" id="{85AD9806-8CBF-4E5B-8EF9-FF2362DD2FF8}"/>
                  </a:ext>
                </a:extLst>
              </p:cNvPr>
              <p:cNvSpPr txBox="1">
                <a:spLocks noRot="1" noChangeAspect="1" noMove="1" noResize="1" noEditPoints="1" noAdjustHandles="1" noChangeArrowheads="1" noChangeShapeType="1" noTextEdit="1"/>
              </p:cNvSpPr>
              <p:nvPr/>
            </p:nvSpPr>
            <p:spPr>
              <a:xfrm>
                <a:off x="448284" y="895484"/>
                <a:ext cx="2502801" cy="983667"/>
              </a:xfrm>
              <a:prstGeom prst="rect">
                <a:avLst/>
              </a:prstGeom>
              <a:blipFill>
                <a:blip r:embed="rId7"/>
                <a:stretch>
                  <a:fillRect/>
                </a:stretch>
              </a:blipFill>
            </p:spPr>
            <p:txBody>
              <a:bodyPr/>
              <a:lstStyle/>
              <a:p>
                <a:r>
                  <a:rPr lang="it-IT">
                    <a:noFill/>
                  </a:rPr>
                  <a:t> </a:t>
                </a:r>
              </a:p>
            </p:txBody>
          </p:sp>
        </mc:Fallback>
      </mc:AlternateContent>
      <p:pic>
        <p:nvPicPr>
          <p:cNvPr id="18" name="Immagine 17">
            <a:extLst>
              <a:ext uri="{FF2B5EF4-FFF2-40B4-BE49-F238E27FC236}">
                <a16:creationId xmlns:a16="http://schemas.microsoft.com/office/drawing/2014/main" id="{92B51450-66BD-470C-9C15-DE2F590836B7}"/>
              </a:ext>
            </a:extLst>
          </p:cNvPr>
          <p:cNvPicPr>
            <a:picLocks noChangeAspect="1"/>
          </p:cNvPicPr>
          <p:nvPr/>
        </p:nvPicPr>
        <p:blipFill>
          <a:blip r:embed="rId8"/>
          <a:stretch>
            <a:fillRect/>
          </a:stretch>
        </p:blipFill>
        <p:spPr>
          <a:xfrm>
            <a:off x="6262802" y="1314433"/>
            <a:ext cx="5867915" cy="4855777"/>
          </a:xfrm>
          <a:prstGeom prst="rect">
            <a:avLst/>
          </a:prstGeom>
        </p:spPr>
      </p:pic>
      <p:cxnSp>
        <p:nvCxnSpPr>
          <p:cNvPr id="6" name="Connettore diritto 5">
            <a:extLst>
              <a:ext uri="{FF2B5EF4-FFF2-40B4-BE49-F238E27FC236}">
                <a16:creationId xmlns:a16="http://schemas.microsoft.com/office/drawing/2014/main" id="{615C340D-1640-48D6-9590-3019BB422DEB}"/>
              </a:ext>
            </a:extLst>
          </p:cNvPr>
          <p:cNvCxnSpPr>
            <a:cxnSpLocks/>
          </p:cNvCxnSpPr>
          <p:nvPr/>
        </p:nvCxnSpPr>
        <p:spPr>
          <a:xfrm flipV="1">
            <a:off x="6056632" y="250780"/>
            <a:ext cx="1" cy="6340657"/>
          </a:xfrm>
          <a:prstGeom prst="line">
            <a:avLst/>
          </a:prstGeom>
        </p:spPr>
        <p:style>
          <a:lnRef idx="1">
            <a:schemeClr val="dk1"/>
          </a:lnRef>
          <a:fillRef idx="0">
            <a:schemeClr val="dk1"/>
          </a:fillRef>
          <a:effectRef idx="0">
            <a:schemeClr val="dk1"/>
          </a:effectRef>
          <a:fontRef idx="minor">
            <a:schemeClr val="tx1"/>
          </a:fontRef>
        </p:style>
      </p:cxnSp>
      <p:sp>
        <p:nvSpPr>
          <p:cNvPr id="23" name="CasellaDiTesto 22">
            <a:extLst>
              <a:ext uri="{FF2B5EF4-FFF2-40B4-BE49-F238E27FC236}">
                <a16:creationId xmlns:a16="http://schemas.microsoft.com/office/drawing/2014/main" id="{74AABFE2-200A-41A2-A6DE-3B47F13F1578}"/>
              </a:ext>
            </a:extLst>
          </p:cNvPr>
          <p:cNvSpPr txBox="1"/>
          <p:nvPr/>
        </p:nvSpPr>
        <p:spPr>
          <a:xfrm>
            <a:off x="3064421" y="1944301"/>
            <a:ext cx="1438822" cy="200055"/>
          </a:xfrm>
          <a:prstGeom prst="rect">
            <a:avLst/>
          </a:prstGeom>
          <a:noFill/>
        </p:spPr>
        <p:txBody>
          <a:bodyPr wrap="square" rtlCol="0">
            <a:spAutoFit/>
          </a:bodyPr>
          <a:lstStyle/>
          <a:p>
            <a:r>
              <a:rPr lang="it-IT" sz="700" dirty="0">
                <a:latin typeface="Arial" panose="020B0604020202020204" pitchFamily="34" charset="0"/>
                <a:cs typeface="Arial" panose="020B0604020202020204" pitchFamily="34" charset="0"/>
              </a:rPr>
              <a:t>R-</a:t>
            </a:r>
            <a:r>
              <a:rPr lang="it-IT" sz="700" dirty="0" err="1">
                <a:latin typeface="Arial" panose="020B0604020202020204" pitchFamily="34" charset="0"/>
                <a:cs typeface="Arial" panose="020B0604020202020204" pitchFamily="34" charset="0"/>
              </a:rPr>
              <a:t>squared</a:t>
            </a:r>
            <a:r>
              <a:rPr lang="it-IT" sz="700" dirty="0">
                <a:latin typeface="Arial" panose="020B0604020202020204" pitchFamily="34" charset="0"/>
                <a:cs typeface="Arial" panose="020B0604020202020204" pitchFamily="34" charset="0"/>
              </a:rPr>
              <a:t>=0.48</a:t>
            </a:r>
          </a:p>
        </p:txBody>
      </p:sp>
      <mc:AlternateContent xmlns:mc="http://schemas.openxmlformats.org/markup-compatibility/2006" xmlns:a14="http://schemas.microsoft.com/office/drawing/2010/main">
        <mc:Choice Requires="a14">
          <p:sp>
            <p:nvSpPr>
              <p:cNvPr id="24" name="CasellaDiTesto 23">
                <a:extLst>
                  <a:ext uri="{FF2B5EF4-FFF2-40B4-BE49-F238E27FC236}">
                    <a16:creationId xmlns:a16="http://schemas.microsoft.com/office/drawing/2014/main" id="{3621CCA9-6010-4AB5-A015-B78BD0BE42FD}"/>
                  </a:ext>
                </a:extLst>
              </p:cNvPr>
              <p:cNvSpPr txBox="1"/>
              <p:nvPr/>
            </p:nvSpPr>
            <p:spPr>
              <a:xfrm>
                <a:off x="4030772" y="4040544"/>
                <a:ext cx="2136674" cy="101463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𝑺𝒂𝒍𝒆𝒔</m:t>
                      </m:r>
                      <m:r>
                        <a:rPr lang="it-IT" sz="700" b="1" i="1" smtClean="0">
                          <a:latin typeface="Cambria Math" panose="02040503050406030204" pitchFamily="18" charset="0"/>
                        </a:rPr>
                        <m:t> </m:t>
                      </m:r>
                      <m:r>
                        <a:rPr lang="it-IT" sz="700" b="1" i="1" smtClean="0">
                          <a:latin typeface="Cambria Math" panose="02040503050406030204" pitchFamily="18" charset="0"/>
                        </a:rPr>
                        <m:t>𝑫𝒆𝒗𝒆𝒍𝒐𝒑𝒎𝒆𝒏𝒕</m:t>
                      </m:r>
                      <m:r>
                        <a:rPr lang="it-IT" sz="700" b="1" i="1" smtClean="0">
                          <a:latin typeface="Cambria Math" panose="02040503050406030204" pitchFamily="18" charset="0"/>
                        </a:rPr>
                        <m:t>=</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𝟔</m:t>
                      </m:r>
                      <m:r>
                        <a:rPr lang="it-IT" sz="700" b="1" i="1" smtClean="0">
                          <a:latin typeface="Cambria Math" panose="02040503050406030204" pitchFamily="18" charset="0"/>
                        </a:rPr>
                        <m:t> ∗</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r>
                        <a:rPr lang="it-IT" sz="700" b="1" i="1" smtClean="0">
                          <a:latin typeface="Cambria Math" panose="02040503050406030204" pitchFamily="18" charset="0"/>
                        </a:rPr>
                        <m:t>+</m:t>
                      </m:r>
                      <m:r>
                        <a:rPr lang="it-IT" sz="700" b="1" i="1" smtClean="0">
                          <a:latin typeface="Cambria Math" panose="02040503050406030204" pitchFamily="18" charset="0"/>
                        </a:rPr>
                        <m:t>𝟏𝟏</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𝟑𝟗</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𝑹𝒂𝒏𝒈𝒆</m:t>
                          </m:r>
                          <m:r>
                            <a:rPr lang="it-IT" sz="700" b="1" i="1" smtClean="0">
                              <a:latin typeface="Cambria Math" panose="02040503050406030204" pitchFamily="18" charset="0"/>
                            </a:rPr>
                            <m:t>&gt;</m:t>
                          </m:r>
                          <m:r>
                            <a:rPr lang="it-IT" sz="700" b="1" i="1" smtClean="0">
                              <a:latin typeface="Cambria Math" panose="02040503050406030204" pitchFamily="18" charset="0"/>
                            </a:rPr>
                            <m:t>𝟓𝟎𝟎</m:t>
                          </m:r>
                        </m:sub>
                      </m:sSub>
                      <m:r>
                        <a:rPr lang="it-IT" sz="700" b="1" i="1">
                          <a:latin typeface="Cambria Math" panose="02040503050406030204" pitchFamily="18" charset="0"/>
                        </a:rPr>
                        <m:t>+</m:t>
                      </m:r>
                      <m:r>
                        <a:rPr lang="it-IT" sz="700" b="1" i="1" smtClean="0">
                          <a:latin typeface="Cambria Math" panose="02040503050406030204" pitchFamily="18" charset="0"/>
                        </a:rPr>
                        <m:t>𝟖𝟓</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𝑺𝒕𝒓𝒂𝒕𝒆𝒈𝒊𝒄</m:t>
                          </m:r>
                        </m:sub>
                      </m:sSub>
                      <m:r>
                        <a:rPr lang="it-IT" sz="700" b="1" i="1" smtClean="0">
                          <a:latin typeface="Cambria Math" panose="02040503050406030204" pitchFamily="18" charset="0"/>
                        </a:rPr>
                        <m:t>−</m:t>
                      </m:r>
                      <m:r>
                        <a:rPr lang="it-IT" sz="700" b="1" i="1" smtClean="0">
                          <a:latin typeface="Cambria Math" panose="02040503050406030204" pitchFamily="18" charset="0"/>
                        </a:rPr>
                        <m:t>𝟐𝟓</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𝑶𝒕𝒉𝒆𝒓𝒔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𝟐𝟏𝟒</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𝑩𝒖𝒊𝒍𝒅𝒊𝒏𝒈</m:t>
                          </m:r>
                          <m:r>
                            <a:rPr lang="it-IT" sz="700" b="1" i="1" smtClean="0">
                              <a:latin typeface="Cambria Math" panose="02040503050406030204" pitchFamily="18" charset="0"/>
                            </a:rPr>
                            <m:t> </m:t>
                          </m:r>
                          <m:r>
                            <a:rPr lang="it-IT" sz="700" b="1" i="1" smtClean="0">
                              <a:latin typeface="Cambria Math" panose="02040503050406030204" pitchFamily="18" charset="0"/>
                            </a:rPr>
                            <m:t>𝑴𝒂𝒕𝒆𝒓𝒊𝒂𝒍𝒔</m:t>
                          </m:r>
                        </m:sub>
                      </m:sSub>
                      <m:r>
                        <a:rPr lang="it-IT" sz="700" b="1" i="1" smtClean="0">
                          <a:latin typeface="Cambria Math" panose="02040503050406030204" pitchFamily="18" charset="0"/>
                        </a:rPr>
                        <m:t>−</m:t>
                      </m:r>
                      <m:r>
                        <a:rPr lang="it-IT" sz="700" b="1" i="1" smtClean="0">
                          <a:latin typeface="Cambria Math" panose="02040503050406030204" pitchFamily="18" charset="0"/>
                        </a:rPr>
                        <m:t>𝟑𝟔𝟗</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𝑪𝒂𝒃𝒍𝒆𝒔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𝟐𝟖𝟔</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𝑴𝑰𝑽𝑰</m:t>
                          </m:r>
                        </m:sub>
                      </m:sSub>
                      <m:r>
                        <a:rPr lang="it-IT" sz="700" b="1" i="1" smtClean="0">
                          <a:latin typeface="Cambria Math" panose="02040503050406030204" pitchFamily="18" charset="0"/>
                        </a:rPr>
                        <m:t>−</m:t>
                      </m:r>
                      <m:r>
                        <a:rPr lang="it-IT" sz="700" b="1" i="1" smtClean="0">
                          <a:latin typeface="Cambria Math" panose="02040503050406030204" pitchFamily="18" charset="0"/>
                        </a:rPr>
                        <m:t>𝟐𝟏𝟓</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𝑷𝒍𝒖𝒈𝒔</m:t>
                          </m:r>
                          <m:r>
                            <a:rPr lang="it-IT" sz="700" b="1" i="1" smtClean="0">
                              <a:latin typeface="Cambria Math" panose="02040503050406030204" pitchFamily="18" charset="0"/>
                            </a:rPr>
                            <m:t> &amp; </m:t>
                          </m:r>
                          <m:r>
                            <a:rPr lang="it-IT" sz="700" b="1" i="1" smtClean="0">
                              <a:latin typeface="Cambria Math" panose="02040503050406030204" pitchFamily="18" charset="0"/>
                            </a:rPr>
                            <m:t>𝑪𝒂𝒑𝒔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a:latin typeface="Cambria Math" panose="02040503050406030204" pitchFamily="18" charset="0"/>
                        </a:rPr>
                        <m:t>𝟐𝟐𝟖</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𝑷𝒓𝒐𝒇𝒊𝒍𝒆𝒔</m:t>
                          </m:r>
                        </m:sub>
                      </m:sSub>
                      <m:r>
                        <a:rPr lang="it-IT" sz="700" b="1" i="1">
                          <a:latin typeface="Cambria Math" panose="02040503050406030204" pitchFamily="18" charset="0"/>
                        </a:rPr>
                        <m:t>−</m:t>
                      </m:r>
                      <m:r>
                        <a:rPr lang="it-IT" sz="700" b="1" i="1" smtClean="0">
                          <a:latin typeface="Cambria Math" panose="02040503050406030204" pitchFamily="18" charset="0"/>
                        </a:rPr>
                        <m:t>𝟔𝟗𝟗</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a:latin typeface="Cambria Math" panose="02040503050406030204" pitchFamily="18" charset="0"/>
                            </a:rPr>
                            <m:t>𝑷</m:t>
                          </m:r>
                          <m:r>
                            <a:rPr lang="it-IT" sz="700" b="1" i="1" smtClean="0">
                              <a:latin typeface="Cambria Math" panose="02040503050406030204" pitchFamily="18" charset="0"/>
                            </a:rPr>
                            <m:t>𝒖𝒍𝒍</m:t>
                          </m:r>
                          <m:r>
                            <a:rPr lang="it-IT" sz="700" b="1" i="1" smtClean="0">
                              <a:latin typeface="Cambria Math" panose="02040503050406030204" pitchFamily="18" charset="0"/>
                            </a:rPr>
                            <m:t> </m:t>
                          </m:r>
                          <m:r>
                            <a:rPr lang="it-IT" sz="700" b="1" i="1" smtClean="0">
                              <a:latin typeface="Cambria Math" panose="02040503050406030204" pitchFamily="18" charset="0"/>
                            </a:rPr>
                            <m:t>𝑪𝒂𝒃𝒍𝒆𝒔</m:t>
                          </m:r>
                        </m:sub>
                      </m:sSub>
                      <m:r>
                        <a:rPr lang="it-IT" sz="700" b="1" i="1">
                          <a:latin typeface="Cambria Math" panose="02040503050406030204" pitchFamily="18" charset="0"/>
                        </a:rPr>
                        <m:t>−</m:t>
                      </m:r>
                      <m:r>
                        <a:rPr lang="it-IT" sz="700" b="1" i="1">
                          <a:latin typeface="Cambria Math" panose="02040503050406030204" pitchFamily="18" charset="0"/>
                        </a:rPr>
                        <m:t>𝟐𝟗𝟏</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𝑻𝑷</m:t>
                          </m:r>
                          <m:r>
                            <a:rPr lang="it-IT" sz="700" b="1" i="1" smtClean="0">
                              <a:latin typeface="Cambria Math" panose="02040503050406030204" pitchFamily="18" charset="0"/>
                            </a:rPr>
                            <m:t> </m:t>
                          </m:r>
                          <m:r>
                            <a:rPr lang="it-IT" sz="700" b="1" i="1" smtClean="0">
                              <a:latin typeface="Cambria Math" panose="02040503050406030204" pitchFamily="18" charset="0"/>
                            </a:rPr>
                            <m:t>𝟖𝟐𝟏</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𝟒𝟕𝟑</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a:latin typeface="Cambria Math" panose="02040503050406030204" pitchFamily="18" charset="0"/>
                            </a:rPr>
                            <m:t>𝑷</m:t>
                          </m:r>
                          <m:r>
                            <a:rPr lang="it-IT" sz="700" b="1" i="1" smtClean="0">
                              <a:latin typeface="Cambria Math" panose="02040503050406030204" pitchFamily="18" charset="0"/>
                            </a:rPr>
                            <m:t>𝒖𝒍𝒍</m:t>
                          </m:r>
                          <m:r>
                            <a:rPr lang="it-IT" sz="700" b="1" i="1" smtClean="0">
                              <a:latin typeface="Cambria Math" panose="02040503050406030204" pitchFamily="18" charset="0"/>
                            </a:rPr>
                            <m:t> </m:t>
                          </m:r>
                          <m:r>
                            <a:rPr lang="it-IT" sz="700" b="1" i="1" smtClean="0">
                              <a:latin typeface="Cambria Math" panose="02040503050406030204" pitchFamily="18" charset="0"/>
                            </a:rPr>
                            <m:t>𝑪𝒂𝒃𝒍𝒆</m:t>
                          </m:r>
                          <m:r>
                            <a:rPr lang="it-IT" sz="700" b="1" i="1" smtClean="0">
                              <a:latin typeface="Cambria Math" panose="02040503050406030204" pitchFamily="18" charset="0"/>
                            </a:rPr>
                            <m:t> </m:t>
                          </m:r>
                          <m:r>
                            <a:rPr lang="it-IT" sz="700" b="1" i="1" smtClean="0">
                              <a:latin typeface="Cambria Math" panose="02040503050406030204" pitchFamily="18" charset="0"/>
                            </a:rPr>
                            <m:t>𝑪𝒉𝒊𝒏𝒂</m:t>
                          </m:r>
                        </m:sub>
                      </m:sSub>
                      <m:r>
                        <a:rPr lang="it-IT" sz="700" b="1" i="1" smtClean="0">
                          <a:latin typeface="Cambria Math" panose="02040503050406030204" pitchFamily="18" charset="0"/>
                        </a:rPr>
                        <m:t>+</m:t>
                      </m:r>
                      <m:r>
                        <a:rPr lang="it-IT" sz="700" b="1" i="1" smtClean="0">
                          <a:latin typeface="Cambria Math" panose="02040503050406030204" pitchFamily="18" charset="0"/>
                        </a:rPr>
                        <m:t>𝟗𝟕</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𝑵𝒐𝒓𝒕𝒉𝒆𝒏</m:t>
                          </m:r>
                          <m:r>
                            <a:rPr lang="it-IT" sz="700" b="1" i="1" smtClean="0">
                              <a:latin typeface="Cambria Math" panose="02040503050406030204" pitchFamily="18" charset="0"/>
                            </a:rPr>
                            <m:t> </m:t>
                          </m:r>
                          <m:r>
                            <a:rPr lang="it-IT" sz="700" b="1" i="1" smtClean="0">
                              <a:latin typeface="Cambria Math" panose="02040503050406030204" pitchFamily="18" charset="0"/>
                            </a:rPr>
                            <m:t>𝑰𝒕𝒂𝒍𝒚</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𝟕𝟐</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𝑺𝒐𝒖𝒕𝒉𝒆𝒓𝒏</m:t>
                          </m:r>
                          <m:r>
                            <a:rPr lang="it-IT" sz="700" b="1" i="1" smtClean="0">
                              <a:latin typeface="Cambria Math" panose="02040503050406030204" pitchFamily="18" charset="0"/>
                            </a:rPr>
                            <m:t> </m:t>
                          </m:r>
                          <m:r>
                            <a:rPr lang="it-IT" sz="700" b="1" i="1" smtClean="0">
                              <a:latin typeface="Cambria Math" panose="02040503050406030204" pitchFamily="18" charset="0"/>
                            </a:rPr>
                            <m:t>𝑰𝒕𝒂𝒍𝒚</m:t>
                          </m:r>
                        </m:sub>
                      </m:sSub>
                      <m:r>
                        <a:rPr lang="it-IT" sz="700" b="1" i="1" smtClean="0">
                          <a:latin typeface="Cambria Math" panose="02040503050406030204" pitchFamily="18" charset="0"/>
                        </a:rPr>
                        <m:t>+</m:t>
                      </m:r>
                      <m:r>
                        <a:rPr lang="it-IT" sz="700" b="1" i="1" smtClean="0">
                          <a:latin typeface="Cambria Math" panose="02040503050406030204" pitchFamily="18" charset="0"/>
                        </a:rPr>
                        <m:t>𝟏𝟎𝟏</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𝑺𝒑𝒂𝒊𝒏</m:t>
                          </m:r>
                        </m:sub>
                      </m:sSub>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24" name="CasellaDiTesto 23">
                <a:extLst>
                  <a:ext uri="{FF2B5EF4-FFF2-40B4-BE49-F238E27FC236}">
                    <a16:creationId xmlns:a16="http://schemas.microsoft.com/office/drawing/2014/main" id="{3621CCA9-6010-4AB5-A015-B78BD0BE42FD}"/>
                  </a:ext>
                </a:extLst>
              </p:cNvPr>
              <p:cNvSpPr txBox="1">
                <a:spLocks noRot="1" noChangeAspect="1" noMove="1" noResize="1" noEditPoints="1" noAdjustHandles="1" noChangeArrowheads="1" noChangeShapeType="1" noTextEdit="1"/>
              </p:cNvSpPr>
              <p:nvPr/>
            </p:nvSpPr>
            <p:spPr>
              <a:xfrm>
                <a:off x="4030772" y="4040544"/>
                <a:ext cx="2136674" cy="1014637"/>
              </a:xfrm>
              <a:prstGeom prst="rect">
                <a:avLst/>
              </a:prstGeom>
              <a:blipFill>
                <a:blip r:embed="rId9"/>
                <a:stretch>
                  <a:fillRect/>
                </a:stretch>
              </a:blipFill>
            </p:spPr>
            <p:txBody>
              <a:bodyPr/>
              <a:lstStyle/>
              <a:p>
                <a:r>
                  <a:rPr lang="it-IT">
                    <a:noFill/>
                  </a:rPr>
                  <a:t> </a:t>
                </a:r>
              </a:p>
            </p:txBody>
          </p:sp>
        </mc:Fallback>
      </mc:AlternateContent>
      <p:sp>
        <p:nvSpPr>
          <p:cNvPr id="28" name="CasellaDiTesto 27">
            <a:extLst>
              <a:ext uri="{FF2B5EF4-FFF2-40B4-BE49-F238E27FC236}">
                <a16:creationId xmlns:a16="http://schemas.microsoft.com/office/drawing/2014/main" id="{9C7AC7E4-BF51-4891-A62D-0DB4CD001ACE}"/>
              </a:ext>
            </a:extLst>
          </p:cNvPr>
          <p:cNvSpPr txBox="1"/>
          <p:nvPr/>
        </p:nvSpPr>
        <p:spPr>
          <a:xfrm>
            <a:off x="3540063" y="3624556"/>
            <a:ext cx="1438822" cy="200055"/>
          </a:xfrm>
          <a:prstGeom prst="rect">
            <a:avLst/>
          </a:prstGeom>
          <a:noFill/>
        </p:spPr>
        <p:txBody>
          <a:bodyPr wrap="square" rtlCol="0">
            <a:spAutoFit/>
          </a:bodyPr>
          <a:lstStyle/>
          <a:p>
            <a:r>
              <a:rPr lang="it-IT" sz="700" dirty="0">
                <a:latin typeface="Arial" panose="020B0604020202020204" pitchFamily="34" charset="0"/>
                <a:cs typeface="Arial" panose="020B0604020202020204" pitchFamily="34" charset="0"/>
              </a:rPr>
              <a:t>R-</a:t>
            </a:r>
            <a:r>
              <a:rPr lang="it-IT" sz="700" dirty="0" err="1">
                <a:latin typeface="Arial" panose="020B0604020202020204" pitchFamily="34" charset="0"/>
                <a:cs typeface="Arial" panose="020B0604020202020204" pitchFamily="34" charset="0"/>
              </a:rPr>
              <a:t>squared</a:t>
            </a:r>
            <a:r>
              <a:rPr lang="it-IT" sz="700" dirty="0">
                <a:latin typeface="Arial" panose="020B0604020202020204" pitchFamily="34" charset="0"/>
                <a:cs typeface="Arial" panose="020B0604020202020204" pitchFamily="34" charset="0"/>
              </a:rPr>
              <a:t>=0.48</a:t>
            </a:r>
          </a:p>
        </p:txBody>
      </p:sp>
      <mc:AlternateContent xmlns:mc="http://schemas.openxmlformats.org/markup-compatibility/2006" xmlns:a14="http://schemas.microsoft.com/office/drawing/2010/main">
        <mc:Choice Requires="a14">
          <p:sp>
            <p:nvSpPr>
              <p:cNvPr id="29" name="CasellaDiTesto 28">
                <a:extLst>
                  <a:ext uri="{FF2B5EF4-FFF2-40B4-BE49-F238E27FC236}">
                    <a16:creationId xmlns:a16="http://schemas.microsoft.com/office/drawing/2014/main" id="{A84D2CAF-565B-44A8-A898-F490313B39FC}"/>
                  </a:ext>
                </a:extLst>
              </p:cNvPr>
              <p:cNvSpPr txBox="1"/>
              <p:nvPr/>
            </p:nvSpPr>
            <p:spPr>
              <a:xfrm>
                <a:off x="1815995" y="5204446"/>
                <a:ext cx="2078967" cy="8973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𝑶𝒇𝒇𝒆𝒓</m:t>
                      </m:r>
                      <m:r>
                        <a:rPr lang="it-IT" sz="700" b="1" i="1" smtClean="0">
                          <a:latin typeface="Cambria Math" panose="02040503050406030204" pitchFamily="18" charset="0"/>
                        </a:rPr>
                        <m:t> </m:t>
                      </m:r>
                      <m:r>
                        <a:rPr lang="it-IT" sz="700" b="1" i="1" smtClean="0">
                          <a:latin typeface="Cambria Math" panose="02040503050406030204" pitchFamily="18" charset="0"/>
                        </a:rPr>
                        <m:t>𝑫𝒆𝒗𝒆𝒍𝒐𝒑𝒎𝒆𝒏𝒕</m:t>
                      </m:r>
                      <m:r>
                        <a:rPr lang="it-IT" sz="700" b="1" i="1" smtClean="0">
                          <a:latin typeface="Cambria Math" panose="02040503050406030204" pitchFamily="18" charset="0"/>
                        </a:rPr>
                        <m:t>=+</m:t>
                      </m:r>
                      <m:r>
                        <a:rPr lang="it-IT" sz="700" b="1" i="1" smtClean="0">
                          <a:latin typeface="Cambria Math" panose="02040503050406030204" pitchFamily="18" charset="0"/>
                        </a:rPr>
                        <m:t>𝟓</m:t>
                      </m:r>
                      <m:r>
                        <a:rPr lang="it-IT" sz="700" b="1" i="1" smtClean="0">
                          <a:latin typeface="Cambria Math" panose="02040503050406030204" pitchFamily="18" charset="0"/>
                        </a:rPr>
                        <m:t> ∗</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𝑷𝒂𝒓𝒕𝒔</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𝟑</m:t>
                      </m:r>
                      <m:r>
                        <a:rPr lang="it-IT" sz="700" b="1" i="1" smtClean="0">
                          <a:latin typeface="Cambria Math" panose="02040503050406030204" pitchFamily="18" charset="0"/>
                        </a:rPr>
                        <m:t>∗</m:t>
                      </m:r>
                      <m:r>
                        <a:rPr lang="it-IT" sz="700" b="1" i="1" smtClean="0">
                          <a:latin typeface="Cambria Math" panose="02040503050406030204" pitchFamily="18" charset="0"/>
                        </a:rPr>
                        <m:t>𝑵𝒓</m:t>
                      </m:r>
                      <m:r>
                        <a:rPr lang="it-IT" sz="700" b="1" i="1" smtClean="0">
                          <a:latin typeface="Cambria Math" panose="02040503050406030204" pitchFamily="18" charset="0"/>
                        </a:rPr>
                        <m:t>. </m:t>
                      </m:r>
                      <m:r>
                        <a:rPr lang="it-IT" sz="700" b="1" i="1" smtClean="0">
                          <a:latin typeface="Cambria Math" panose="02040503050406030204" pitchFamily="18" charset="0"/>
                        </a:rPr>
                        <m:t>𝑫𝒆𝒍𝒊𝒗𝒆𝒓𝒊𝒆𝒔</m:t>
                      </m:r>
                      <m:r>
                        <a:rPr lang="it-IT" sz="700" b="1" i="1" smtClean="0">
                          <a:latin typeface="Cambria Math" panose="02040503050406030204" pitchFamily="18" charset="0"/>
                        </a:rPr>
                        <m:t> −</m:t>
                      </m:r>
                      <m:r>
                        <a:rPr lang="it-IT" sz="700" b="1" i="1" smtClean="0">
                          <a:latin typeface="Cambria Math" panose="02040503050406030204" pitchFamily="18" charset="0"/>
                        </a:rPr>
                        <m:t>𝟐𝟏𝟎</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𝑩𝒖𝒊𝒍𝒅𝒊𝒏𝒈</m:t>
                          </m:r>
                          <m:r>
                            <a:rPr lang="it-IT" sz="700" b="1" i="1" smtClean="0">
                              <a:latin typeface="Cambria Math" panose="02040503050406030204" pitchFamily="18" charset="0"/>
                            </a:rPr>
                            <m:t> </m:t>
                          </m:r>
                          <m:r>
                            <a:rPr lang="it-IT" sz="700" b="1" i="1" smtClean="0">
                              <a:latin typeface="Cambria Math" panose="02040503050406030204" pitchFamily="18" charset="0"/>
                            </a:rPr>
                            <m:t>𝑴𝒂𝒕𝒆𝒓𝒊𝒂𝒍𝒔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𝟑𝟕𝟖</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𝑪𝒂𝒃𝒍𝒆𝒔</m:t>
                          </m:r>
                        </m:sub>
                      </m:sSub>
                      <m:r>
                        <a:rPr lang="it-IT" sz="700" b="1" i="1" smtClean="0">
                          <a:latin typeface="Cambria Math" panose="02040503050406030204" pitchFamily="18" charset="0"/>
                        </a:rPr>
                        <m:t>−</m:t>
                      </m:r>
                      <m:r>
                        <a:rPr lang="it-IT" sz="700" b="1" i="1" smtClean="0">
                          <a:latin typeface="Cambria Math" panose="02040503050406030204" pitchFamily="18" charset="0"/>
                        </a:rPr>
                        <m:t>𝟒𝟗𝟔</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𝑴𝑰𝑽𝑰</m:t>
                          </m:r>
                        </m:sub>
                      </m:sSub>
                      <m:r>
                        <a:rPr lang="it-IT" sz="700" b="1" i="1" smtClean="0">
                          <a:latin typeface="Cambria Math" panose="02040503050406030204" pitchFamily="18" charset="0"/>
                        </a:rPr>
                        <m:t>−</m:t>
                      </m:r>
                      <m:r>
                        <a:rPr lang="it-IT" sz="700" b="1" i="1" smtClean="0">
                          <a:latin typeface="Cambria Math" panose="02040503050406030204" pitchFamily="18" charset="0"/>
                        </a:rPr>
                        <m:t>𝟐𝟑𝟑</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𝑷𝒍𝒖𝒈𝒔</m:t>
                          </m:r>
                          <m:r>
                            <a:rPr lang="it-IT" sz="700" b="1" i="1" smtClean="0">
                              <a:latin typeface="Cambria Math" panose="02040503050406030204" pitchFamily="18" charset="0"/>
                            </a:rPr>
                            <m:t> &amp; </m:t>
                          </m:r>
                          <m:r>
                            <a:rPr lang="it-IT" sz="700" b="1" i="1" smtClean="0">
                              <a:latin typeface="Cambria Math" panose="02040503050406030204" pitchFamily="18" charset="0"/>
                            </a:rPr>
                            <m:t>𝑪𝒂𝒑𝒔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𝟑𝟎𝟒</m:t>
                      </m:r>
                      <m:sSub>
                        <m:sSubPr>
                          <m:ctrlPr>
                            <a:rPr lang="it-IT" sz="700" b="1" i="1" smtClean="0">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𝑷𝒓𝒐𝒇𝒊𝒍𝒆𝒔</m:t>
                          </m:r>
                        </m:sub>
                      </m:sSub>
                      <m:r>
                        <a:rPr lang="it-IT" sz="700" b="1" i="1" smtClean="0">
                          <a:latin typeface="Cambria Math" panose="02040503050406030204" pitchFamily="18" charset="0"/>
                        </a:rPr>
                        <m:t>+</m:t>
                      </m:r>
                      <m:r>
                        <a:rPr lang="it-IT" sz="700" b="1" i="1" smtClean="0">
                          <a:latin typeface="Cambria Math" panose="02040503050406030204" pitchFamily="18" charset="0"/>
                        </a:rPr>
                        <m:t>𝟐𝟑𝟏𝟓</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a:latin typeface="Cambria Math" panose="02040503050406030204" pitchFamily="18" charset="0"/>
                            </a:rPr>
                            <m:t>𝑷</m:t>
                          </m:r>
                          <m:r>
                            <a:rPr lang="it-IT" sz="700" b="1" i="1" smtClean="0">
                              <a:latin typeface="Cambria Math" panose="02040503050406030204" pitchFamily="18" charset="0"/>
                            </a:rPr>
                            <m:t>𝒖𝒍𝒍</m:t>
                          </m:r>
                          <m:r>
                            <a:rPr lang="it-IT" sz="700" b="1" i="1" smtClean="0">
                              <a:latin typeface="Cambria Math" panose="02040503050406030204" pitchFamily="18" charset="0"/>
                            </a:rPr>
                            <m:t> </m:t>
                          </m:r>
                          <m:r>
                            <a:rPr lang="it-IT" sz="700" b="1" i="1" smtClean="0">
                              <a:latin typeface="Cambria Math" panose="02040503050406030204" pitchFamily="18" charset="0"/>
                            </a:rPr>
                            <m:t>𝑪𝒂𝒃𝒍𝒆𝒔</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a:latin typeface="Cambria Math" panose="02040503050406030204" pitchFamily="18" charset="0"/>
                        </a:rPr>
                        <m:t>−</m:t>
                      </m:r>
                      <m:r>
                        <a:rPr lang="it-IT" sz="700" b="1" i="1" smtClean="0">
                          <a:latin typeface="Cambria Math" panose="02040503050406030204" pitchFamily="18" charset="0"/>
                        </a:rPr>
                        <m:t>𝟏𝟗𝟖</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𝑹𝒆𝒔𝒊𝒅𝒖𝒂𝒍</m:t>
                          </m:r>
                          <m:r>
                            <a:rPr lang="it-IT" sz="700" b="1" i="1" smtClean="0">
                              <a:latin typeface="Cambria Math" panose="02040503050406030204" pitchFamily="18" charset="0"/>
                            </a:rPr>
                            <m:t> </m:t>
                          </m:r>
                          <m:r>
                            <a:rPr lang="it-IT" sz="700" b="1" i="1" smtClean="0">
                              <a:latin typeface="Cambria Math" panose="02040503050406030204" pitchFamily="18" charset="0"/>
                            </a:rPr>
                            <m:t>𝑺𝒑𝒓𝒊𝒏𝒈𝒔</m:t>
                          </m:r>
                        </m:sub>
                      </m:sSub>
                      <m:r>
                        <a:rPr lang="it-IT" sz="700" b="1" i="1" smtClean="0">
                          <a:latin typeface="Cambria Math" panose="02040503050406030204" pitchFamily="18" charset="0"/>
                        </a:rPr>
                        <m:t> </m:t>
                      </m:r>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 </m:t>
                      </m:r>
                      <m:r>
                        <a:rPr lang="it-IT" sz="700" b="1" i="1" smtClean="0">
                          <a:latin typeface="Cambria Math" panose="02040503050406030204" pitchFamily="18" charset="0"/>
                        </a:rPr>
                        <m:t>𝟐𝟒𝟑</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𝑺𝒑𝒓𝒊𝒏𝒈𝒔</m:t>
                          </m:r>
                        </m:sub>
                      </m:sSub>
                      <m:r>
                        <a:rPr lang="it-IT" sz="700" b="1" i="1" smtClean="0">
                          <a:latin typeface="Cambria Math" panose="02040503050406030204" pitchFamily="18" charset="0"/>
                        </a:rPr>
                        <m:t>−</m:t>
                      </m:r>
                      <m:r>
                        <a:rPr lang="it-IT" sz="700" b="1" i="1" smtClean="0">
                          <a:latin typeface="Cambria Math" panose="02040503050406030204" pitchFamily="18" charset="0"/>
                        </a:rPr>
                        <m:t>𝟐𝟓𝟕</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𝑺𝒑𝒓𝒊𝒏𝒈𝒔</m:t>
                          </m:r>
                          <m:r>
                            <a:rPr lang="it-IT" sz="700" b="1" i="1" smtClean="0">
                              <a:latin typeface="Cambria Math" panose="02040503050406030204" pitchFamily="18" charset="0"/>
                            </a:rPr>
                            <m:t> </m:t>
                          </m:r>
                          <m:r>
                            <a:rPr lang="it-IT" sz="700" b="1" i="1" smtClean="0">
                              <a:latin typeface="Cambria Math" panose="02040503050406030204" pitchFamily="18" charset="0"/>
                            </a:rPr>
                            <m:t>𝑪𝒉𝒊𝒏𝒂</m:t>
                          </m:r>
                        </m:sub>
                      </m:sSub>
                    </m:oMath>
                  </m:oMathPara>
                </a14:m>
                <a:endParaRPr lang="it-IT" sz="700"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it-IT" sz="700" b="1" i="1" smtClean="0">
                          <a:latin typeface="Cambria Math" panose="02040503050406030204" pitchFamily="18" charset="0"/>
                        </a:rPr>
                        <m:t>+</m:t>
                      </m:r>
                      <m:r>
                        <a:rPr lang="it-IT" sz="700" b="1" i="1" smtClean="0">
                          <a:latin typeface="Cambria Math" panose="02040503050406030204" pitchFamily="18" charset="0"/>
                        </a:rPr>
                        <m:t>𝟖𝟏𝟐</m:t>
                      </m:r>
                      <m:sSub>
                        <m:sSubPr>
                          <m:ctrlPr>
                            <a:rPr lang="it-IT" sz="700" b="1" i="1">
                              <a:latin typeface="Cambria Math" panose="02040503050406030204" pitchFamily="18" charset="0"/>
                            </a:rPr>
                          </m:ctrlPr>
                        </m:sSubPr>
                        <m:e>
                          <m:r>
                            <a:rPr lang="it-IT" sz="700" b="1" i="1">
                              <a:latin typeface="Cambria Math" panose="02040503050406030204" pitchFamily="18" charset="0"/>
                            </a:rPr>
                            <m:t> </m:t>
                          </m:r>
                          <m:r>
                            <a:rPr lang="it-IT" sz="700" b="1" i="1">
                              <a:latin typeface="Cambria Math" panose="02040503050406030204" pitchFamily="18" charset="0"/>
                            </a:rPr>
                            <m:t>𝒊𝒇</m:t>
                          </m:r>
                        </m:e>
                        <m:sub>
                          <m:r>
                            <a:rPr lang="it-IT" sz="700" b="1" i="1" smtClean="0">
                              <a:latin typeface="Cambria Math" panose="02040503050406030204" pitchFamily="18" charset="0"/>
                            </a:rPr>
                            <m:t>𝑻𝑷</m:t>
                          </m:r>
                          <m:r>
                            <a:rPr lang="it-IT" sz="700" b="1" i="1" smtClean="0">
                              <a:latin typeface="Cambria Math" panose="02040503050406030204" pitchFamily="18" charset="0"/>
                            </a:rPr>
                            <m:t> </m:t>
                          </m:r>
                          <m:r>
                            <a:rPr lang="it-IT" sz="700" b="1" i="1" smtClean="0">
                              <a:latin typeface="Cambria Math" panose="02040503050406030204" pitchFamily="18" charset="0"/>
                            </a:rPr>
                            <m:t>𝟖𝟐𝟏</m:t>
                          </m:r>
                          <m:r>
                            <a:rPr lang="it-IT" sz="700" b="1" i="1" smtClean="0">
                              <a:latin typeface="Cambria Math" panose="02040503050406030204" pitchFamily="18" charset="0"/>
                            </a:rPr>
                            <m:t>−</m:t>
                          </m:r>
                          <m:r>
                            <a:rPr lang="it-IT" sz="700" b="1" i="1" smtClean="0">
                              <a:latin typeface="Cambria Math" panose="02040503050406030204" pitchFamily="18" charset="0"/>
                            </a:rPr>
                            <m:t>𝟖𝟐𝟐</m:t>
                          </m:r>
                        </m:sub>
                      </m:sSub>
                      <m:r>
                        <a:rPr lang="it-IT" sz="700" b="1" i="1" smtClean="0">
                          <a:latin typeface="Cambria Math" panose="02040503050406030204" pitchFamily="18" charset="0"/>
                        </a:rPr>
                        <m:t>+…+</m:t>
                      </m:r>
                      <m:r>
                        <a:rPr lang="it-IT" sz="700" b="1" i="1">
                          <a:latin typeface="Cambria Math" panose="02040503050406030204" pitchFamily="18" charset="0"/>
                          <a:ea typeface="Cambria Math" panose="02040503050406030204" pitchFamily="18" charset="0"/>
                        </a:rPr>
                        <m:t>𝜺</m:t>
                      </m:r>
                    </m:oMath>
                  </m:oMathPara>
                </a14:m>
                <a:endParaRPr lang="it-IT" sz="700" b="1" dirty="0"/>
              </a:p>
            </p:txBody>
          </p:sp>
        </mc:Choice>
        <mc:Fallback xmlns="">
          <p:sp>
            <p:nvSpPr>
              <p:cNvPr id="29" name="CasellaDiTesto 28">
                <a:extLst>
                  <a:ext uri="{FF2B5EF4-FFF2-40B4-BE49-F238E27FC236}">
                    <a16:creationId xmlns:a16="http://schemas.microsoft.com/office/drawing/2014/main" id="{A84D2CAF-565B-44A8-A898-F490313B39FC}"/>
                  </a:ext>
                </a:extLst>
              </p:cNvPr>
              <p:cNvSpPr txBox="1">
                <a:spLocks noRot="1" noChangeAspect="1" noMove="1" noResize="1" noEditPoints="1" noAdjustHandles="1" noChangeArrowheads="1" noChangeShapeType="1" noTextEdit="1"/>
              </p:cNvSpPr>
              <p:nvPr/>
            </p:nvSpPr>
            <p:spPr>
              <a:xfrm>
                <a:off x="1815995" y="5204446"/>
                <a:ext cx="2078967" cy="897362"/>
              </a:xfrm>
              <a:prstGeom prst="rect">
                <a:avLst/>
              </a:prstGeom>
              <a:blipFill>
                <a:blip r:embed="rId10"/>
                <a:stretch>
                  <a:fillRect/>
                </a:stretch>
              </a:blipFill>
            </p:spPr>
            <p:txBody>
              <a:bodyPr/>
              <a:lstStyle/>
              <a:p>
                <a:r>
                  <a:rPr lang="it-IT">
                    <a:noFill/>
                  </a:rPr>
                  <a:t> </a:t>
                </a:r>
              </a:p>
            </p:txBody>
          </p:sp>
        </mc:Fallback>
      </mc:AlternateContent>
      <p:sp>
        <p:nvSpPr>
          <p:cNvPr id="30" name="CasellaDiTesto 29">
            <a:extLst>
              <a:ext uri="{FF2B5EF4-FFF2-40B4-BE49-F238E27FC236}">
                <a16:creationId xmlns:a16="http://schemas.microsoft.com/office/drawing/2014/main" id="{DA7891ED-5CCA-4923-97EA-A4EA6C30E6EB}"/>
              </a:ext>
            </a:extLst>
          </p:cNvPr>
          <p:cNvSpPr txBox="1"/>
          <p:nvPr/>
        </p:nvSpPr>
        <p:spPr>
          <a:xfrm>
            <a:off x="2453770" y="4674348"/>
            <a:ext cx="1438822" cy="200055"/>
          </a:xfrm>
          <a:prstGeom prst="rect">
            <a:avLst/>
          </a:prstGeom>
          <a:noFill/>
        </p:spPr>
        <p:txBody>
          <a:bodyPr wrap="square" rtlCol="0">
            <a:spAutoFit/>
          </a:bodyPr>
          <a:lstStyle/>
          <a:p>
            <a:r>
              <a:rPr lang="it-IT" sz="700" dirty="0">
                <a:solidFill>
                  <a:schemeClr val="bg1"/>
                </a:solidFill>
                <a:latin typeface="Arial" panose="020B0604020202020204" pitchFamily="34" charset="0"/>
                <a:cs typeface="Arial" panose="020B0604020202020204" pitchFamily="34" charset="0"/>
              </a:rPr>
              <a:t>R-</a:t>
            </a:r>
            <a:r>
              <a:rPr lang="it-IT" sz="700" dirty="0" err="1">
                <a:solidFill>
                  <a:schemeClr val="bg1"/>
                </a:solidFill>
                <a:latin typeface="Arial" panose="020B0604020202020204" pitchFamily="34" charset="0"/>
                <a:cs typeface="Arial" panose="020B0604020202020204" pitchFamily="34" charset="0"/>
              </a:rPr>
              <a:t>squared</a:t>
            </a:r>
            <a:r>
              <a:rPr lang="it-IT" sz="700" dirty="0">
                <a:solidFill>
                  <a:schemeClr val="bg1"/>
                </a:solidFill>
                <a:latin typeface="Arial" panose="020B0604020202020204" pitchFamily="34" charset="0"/>
                <a:cs typeface="Arial" panose="020B0604020202020204" pitchFamily="34" charset="0"/>
              </a:rPr>
              <a:t>=0.44</a:t>
            </a:r>
          </a:p>
        </p:txBody>
      </p:sp>
      <p:sp>
        <p:nvSpPr>
          <p:cNvPr id="5" name="CasellaDiTesto 4">
            <a:extLst>
              <a:ext uri="{FF2B5EF4-FFF2-40B4-BE49-F238E27FC236}">
                <a16:creationId xmlns:a16="http://schemas.microsoft.com/office/drawing/2014/main" id="{786C1269-0B7A-4339-BC29-D6174E94A2C5}"/>
              </a:ext>
            </a:extLst>
          </p:cNvPr>
          <p:cNvSpPr txBox="1"/>
          <p:nvPr/>
        </p:nvSpPr>
        <p:spPr>
          <a:xfrm>
            <a:off x="6365849" y="3144967"/>
            <a:ext cx="1833958" cy="1446550"/>
          </a:xfrm>
          <a:prstGeom prst="rect">
            <a:avLst/>
          </a:prstGeom>
          <a:noFill/>
        </p:spPr>
        <p:txBody>
          <a:bodyPr wrap="square" rtlCol="0">
            <a:spAutoFit/>
          </a:bodyPr>
          <a:lstStyle/>
          <a:p>
            <a:r>
              <a:rPr lang="en-GB" sz="1100" dirty="0">
                <a:latin typeface="Arial" panose="020B0604020202020204" pitchFamily="34" charset="0"/>
                <a:cs typeface="Arial" panose="020B0604020202020204" pitchFamily="34" charset="0"/>
              </a:rPr>
              <a:t>We wasn’t able to find any significant relations to explain the variability of this three activities. Customer Issues have a variability difficult to explain being very difficult to predict</a:t>
            </a:r>
          </a:p>
        </p:txBody>
      </p:sp>
      <p:sp>
        <p:nvSpPr>
          <p:cNvPr id="32" name="CasellaDiTesto 31">
            <a:extLst>
              <a:ext uri="{FF2B5EF4-FFF2-40B4-BE49-F238E27FC236}">
                <a16:creationId xmlns:a16="http://schemas.microsoft.com/office/drawing/2014/main" id="{B94B41FB-4515-4383-9CD8-0C90E346F10E}"/>
              </a:ext>
            </a:extLst>
          </p:cNvPr>
          <p:cNvSpPr txBox="1"/>
          <p:nvPr/>
        </p:nvSpPr>
        <p:spPr>
          <a:xfrm>
            <a:off x="4428844" y="1058879"/>
            <a:ext cx="1516975" cy="769441"/>
          </a:xfrm>
          <a:prstGeom prst="rect">
            <a:avLst/>
          </a:prstGeom>
          <a:noFill/>
        </p:spPr>
        <p:txBody>
          <a:bodyPr wrap="square" rtlCol="0">
            <a:spAutoFit/>
          </a:bodyPr>
          <a:lstStyle/>
          <a:p>
            <a:r>
              <a:rPr lang="en-GB" sz="1100" dirty="0">
                <a:latin typeface="Arial" panose="020B0604020202020204" pitchFamily="34" charset="0"/>
                <a:cs typeface="Arial" panose="020B0604020202020204" pitchFamily="34" charset="0"/>
              </a:rPr>
              <a:t>We can see a strong relation between this activities and the number of deliveries.</a:t>
            </a:r>
          </a:p>
        </p:txBody>
      </p:sp>
    </p:spTree>
    <p:extLst>
      <p:ext uri="{BB962C8B-B14F-4D97-AF65-F5344CB8AC3E}">
        <p14:creationId xmlns:p14="http://schemas.microsoft.com/office/powerpoint/2010/main" val="898603029"/>
      </p:ext>
    </p:extLst>
  </p:cSld>
  <p:clrMapOvr>
    <a:masterClrMapping/>
  </p:clrMapOvr>
  <p:transition>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83" y="237091"/>
            <a:ext cx="12173957" cy="0"/>
          </a:xfrm>
          <a:custGeom>
            <a:avLst/>
            <a:gdLst/>
            <a:ahLst/>
            <a:cxnLst/>
            <a:rect l="l" t="t" r="r" b="b"/>
            <a:pathLst>
              <a:path w="5760085">
                <a:moveTo>
                  <a:pt x="0" y="0"/>
                </a:moveTo>
                <a:lnTo>
                  <a:pt x="5759996" y="0"/>
                </a:lnTo>
              </a:path>
            </a:pathLst>
          </a:custGeom>
          <a:ln w="5054">
            <a:solidFill>
              <a:srgbClr val="000000"/>
            </a:solidFill>
          </a:ln>
        </p:spPr>
        <p:txBody>
          <a:bodyPr wrap="square" lIns="0" tIns="0" rIns="0" bIns="0" rtlCol="0"/>
          <a:lstStyle/>
          <a:p>
            <a:pPr defTabSz="1932584"/>
            <a:endParaRPr sz="3804">
              <a:solidFill>
                <a:prstClr val="black"/>
              </a:solidFill>
              <a:latin typeface="Calibri"/>
            </a:endParaRPr>
          </a:p>
        </p:txBody>
      </p:sp>
      <p:sp>
        <p:nvSpPr>
          <p:cNvPr id="3" name="object 3"/>
          <p:cNvSpPr txBox="1">
            <a:spLocks noGrp="1"/>
          </p:cNvSpPr>
          <p:nvPr>
            <p:ph type="title"/>
          </p:nvPr>
        </p:nvSpPr>
        <p:spPr>
          <a:xfrm>
            <a:off x="2983" y="417864"/>
            <a:ext cx="12173957" cy="496213"/>
          </a:xfrm>
          <a:prstGeom prst="rect">
            <a:avLst/>
          </a:prstGeom>
          <a:solidFill>
            <a:srgbClr val="F2F2F2"/>
          </a:solidFill>
        </p:spPr>
        <p:txBody>
          <a:bodyPr vert="horz" wrap="square" lIns="0" tIns="107366" rIns="0" bIns="0" rtlCol="0">
            <a:spAutoFit/>
          </a:bodyPr>
          <a:lstStyle/>
          <a:p>
            <a:pPr marL="228152">
              <a:spcBef>
                <a:spcPts val="845"/>
              </a:spcBef>
            </a:pPr>
            <a:r>
              <a:rPr lang="en-GB" sz="2800">
                <a:solidFill>
                  <a:srgbClr val="C00000"/>
                </a:solidFill>
                <a:latin typeface="Arial" panose="020B0604020202020204" pitchFamily="34" charset="0"/>
                <a:cs typeface="Arial" panose="020B0604020202020204" pitchFamily="34" charset="0"/>
              </a:rPr>
              <a:t>Cost Configurator</a:t>
            </a:r>
          </a:p>
        </p:txBody>
      </p:sp>
      <p:sp>
        <p:nvSpPr>
          <p:cNvPr id="14" name="object 14"/>
          <p:cNvSpPr/>
          <p:nvPr/>
        </p:nvSpPr>
        <p:spPr>
          <a:xfrm>
            <a:off x="1553534" y="4802264"/>
            <a:ext cx="146151" cy="146151"/>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5" name="object 15"/>
          <p:cNvSpPr/>
          <p:nvPr/>
        </p:nvSpPr>
        <p:spPr>
          <a:xfrm>
            <a:off x="2307619" y="5318802"/>
            <a:ext cx="146151" cy="146151"/>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7" name="object 17"/>
          <p:cNvSpPr/>
          <p:nvPr/>
        </p:nvSpPr>
        <p:spPr>
          <a:xfrm>
            <a:off x="764181" y="5907168"/>
            <a:ext cx="181421" cy="181421"/>
          </a:xfrm>
          <a:prstGeom prst="rect">
            <a:avLst/>
          </a:prstGeom>
          <a:blipFill>
            <a:blip r:embed="rId5"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9" name="object 19"/>
          <p:cNvSpPr/>
          <p:nvPr/>
        </p:nvSpPr>
        <p:spPr>
          <a:xfrm>
            <a:off x="1116260" y="6591437"/>
            <a:ext cx="10956695" cy="0"/>
          </a:xfrm>
          <a:custGeom>
            <a:avLst/>
            <a:gdLst/>
            <a:ahLst/>
            <a:cxnLst/>
            <a:rect l="l" t="t" r="r" b="b"/>
            <a:pathLst>
              <a:path w="5184140">
                <a:moveTo>
                  <a:pt x="0" y="0"/>
                </a:moveTo>
                <a:lnTo>
                  <a:pt x="5183962" y="0"/>
                </a:lnTo>
              </a:path>
            </a:pathLst>
          </a:custGeom>
          <a:ln w="3797">
            <a:solidFill>
              <a:srgbClr val="000000"/>
            </a:solidFill>
          </a:ln>
        </p:spPr>
        <p:txBody>
          <a:bodyPr wrap="square" lIns="0" tIns="0" rIns="0" bIns="0" rtlCol="0"/>
          <a:lstStyle/>
          <a:p>
            <a:pPr defTabSz="1932584"/>
            <a:endParaRPr sz="3804">
              <a:solidFill>
                <a:prstClr val="black"/>
              </a:solidFill>
              <a:latin typeface="Calibri"/>
            </a:endParaRPr>
          </a:p>
        </p:txBody>
      </p:sp>
      <p:sp>
        <p:nvSpPr>
          <p:cNvPr id="20" name="object 20"/>
          <p:cNvSpPr/>
          <p:nvPr/>
        </p:nvSpPr>
        <p:spPr>
          <a:xfrm>
            <a:off x="155147" y="6396000"/>
            <a:ext cx="987063" cy="380428"/>
          </a:xfrm>
          <a:prstGeom prst="rect">
            <a:avLst/>
          </a:prstGeom>
          <a:blipFill>
            <a:blip r:embed="rId6"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21" name="object 21"/>
          <p:cNvSpPr/>
          <p:nvPr/>
        </p:nvSpPr>
        <p:spPr>
          <a:xfrm>
            <a:off x="10959301" y="6615996"/>
            <a:ext cx="1218604" cy="232179"/>
          </a:xfrm>
          <a:custGeom>
            <a:avLst/>
            <a:gdLst/>
            <a:ahLst/>
            <a:cxnLst/>
            <a:rect l="l" t="t" r="r" b="b"/>
            <a:pathLst>
              <a:path w="576579" h="109855">
                <a:moveTo>
                  <a:pt x="0" y="109651"/>
                </a:moveTo>
                <a:lnTo>
                  <a:pt x="576033" y="109651"/>
                </a:lnTo>
                <a:lnTo>
                  <a:pt x="576033" y="0"/>
                </a:lnTo>
                <a:lnTo>
                  <a:pt x="0" y="0"/>
                </a:lnTo>
                <a:lnTo>
                  <a:pt x="0" y="109651"/>
                </a:lnTo>
                <a:close/>
              </a:path>
            </a:pathLst>
          </a:custGeom>
          <a:solidFill>
            <a:srgbClr val="FFFFFF"/>
          </a:solidFill>
        </p:spPr>
        <p:txBody>
          <a:bodyPr wrap="square" lIns="0" tIns="0" rIns="0" bIns="0" rtlCol="0"/>
          <a:lstStyle/>
          <a:p>
            <a:pPr defTabSz="1932584"/>
            <a:endParaRPr sz="3804">
              <a:solidFill>
                <a:prstClr val="black"/>
              </a:solidFill>
              <a:latin typeface="Calibri"/>
            </a:endParaRPr>
          </a:p>
        </p:txBody>
      </p:sp>
      <p:sp>
        <p:nvSpPr>
          <p:cNvPr id="22" name="object 22"/>
          <p:cNvSpPr txBox="1">
            <a:spLocks noGrp="1"/>
          </p:cNvSpPr>
          <p:nvPr>
            <p:ph type="sldNum" sz="quarter" idx="7"/>
          </p:nvPr>
        </p:nvSpPr>
        <p:spPr>
          <a:xfrm>
            <a:off x="24171077" y="13491472"/>
            <a:ext cx="1634611" cy="436218"/>
          </a:xfrm>
          <a:prstGeom prst="rect">
            <a:avLst/>
          </a:prstGeom>
        </p:spPr>
        <p:txBody>
          <a:bodyPr vert="horz" wrap="square" lIns="0" tIns="50999" rIns="0" bIns="0" rtlCol="0">
            <a:spAutoFit/>
          </a:bodyPr>
          <a:lstStyle/>
          <a:p>
            <a:pPr marR="10737" algn="r" defTabSz="1932584">
              <a:lnSpc>
                <a:spcPts val="1469"/>
              </a:lnSpc>
              <a:spcBef>
                <a:spcPts val="402"/>
              </a:spcBef>
            </a:pPr>
            <a:r>
              <a:rPr spc="-32" dirty="0">
                <a:solidFill>
                  <a:prstClr val="black"/>
                </a:solidFill>
              </a:rPr>
              <a:t>,</a:t>
            </a:r>
          </a:p>
          <a:p>
            <a:pPr marL="53683" defTabSz="1932584">
              <a:lnSpc>
                <a:spcPts val="1469"/>
              </a:lnSpc>
            </a:pPr>
            <a:fld id="{81D60167-4931-47E6-BA6A-407CBD079E47}" type="slidenum">
              <a:rPr spc="-137" dirty="0">
                <a:solidFill>
                  <a:prstClr val="black"/>
                </a:solidFill>
              </a:rPr>
              <a:pPr marL="53683" defTabSz="1932584">
                <a:lnSpc>
                  <a:spcPts val="1469"/>
                </a:lnSpc>
              </a:pPr>
              <a:t>7</a:t>
            </a:fld>
            <a:r>
              <a:rPr spc="-137" dirty="0">
                <a:solidFill>
                  <a:prstClr val="black"/>
                </a:solidFill>
              </a:rPr>
              <a:t> </a:t>
            </a:r>
            <a:r>
              <a:rPr dirty="0">
                <a:solidFill>
                  <a:prstClr val="black"/>
                </a:solidFill>
              </a:rPr>
              <a:t>/</a:t>
            </a:r>
            <a:r>
              <a:rPr spc="-116" dirty="0">
                <a:solidFill>
                  <a:prstClr val="black"/>
                </a:solidFill>
              </a:rPr>
              <a:t> </a:t>
            </a:r>
            <a:r>
              <a:rPr spc="-137" dirty="0">
                <a:solidFill>
                  <a:prstClr val="black"/>
                </a:solidFill>
              </a:rPr>
              <a:t>68</a:t>
            </a:r>
          </a:p>
        </p:txBody>
      </p:sp>
      <p:sp>
        <p:nvSpPr>
          <p:cNvPr id="26" name="CasellaDiTesto 25">
            <a:extLst>
              <a:ext uri="{FF2B5EF4-FFF2-40B4-BE49-F238E27FC236}">
                <a16:creationId xmlns:a16="http://schemas.microsoft.com/office/drawing/2014/main" id="{5304C3F2-8AC1-4D31-A908-FF53DDA2B590}"/>
              </a:ext>
            </a:extLst>
          </p:cNvPr>
          <p:cNvSpPr txBox="1"/>
          <p:nvPr/>
        </p:nvSpPr>
        <p:spPr>
          <a:xfrm>
            <a:off x="1142209" y="6581001"/>
            <a:ext cx="7562519" cy="261610"/>
          </a:xfrm>
          <a:prstGeom prst="rect">
            <a:avLst/>
          </a:prstGeom>
          <a:noFill/>
        </p:spPr>
        <p:txBody>
          <a:bodyPr wrap="square" rtlCol="0">
            <a:spAutoFit/>
          </a:bodyPr>
          <a:lstStyle/>
          <a:p>
            <a:r>
              <a:rPr lang="it-IT" sz="1100" dirty="0">
                <a:solidFill>
                  <a:schemeClr val="bg1">
                    <a:lumMod val="65000"/>
                  </a:schemeClr>
                </a:solidFill>
                <a:latin typeface="Arial" panose="020B0604020202020204" pitchFamily="34" charset="0"/>
                <a:cs typeface="Arial" panose="020B0604020202020204" pitchFamily="34" charset="0"/>
              </a:rPr>
              <a:t>Giulia Capestro, Marco Antonio Lanterno, Luca Pedretti, Sanchita Kumari, Mohammed Topiwalla, Valerio Trotta</a:t>
            </a:r>
          </a:p>
        </p:txBody>
      </p:sp>
      <p:sp>
        <p:nvSpPr>
          <p:cNvPr id="27" name="CasellaDiTesto 26">
            <a:extLst>
              <a:ext uri="{FF2B5EF4-FFF2-40B4-BE49-F238E27FC236}">
                <a16:creationId xmlns:a16="http://schemas.microsoft.com/office/drawing/2014/main" id="{148E0604-125A-4EDF-92EB-CF16088A0611}"/>
              </a:ext>
            </a:extLst>
          </p:cNvPr>
          <p:cNvSpPr txBox="1"/>
          <p:nvPr/>
        </p:nvSpPr>
        <p:spPr>
          <a:xfrm>
            <a:off x="11841897" y="6605127"/>
            <a:ext cx="462116" cy="253916"/>
          </a:xfrm>
          <a:prstGeom prst="rect">
            <a:avLst/>
          </a:prstGeom>
          <a:noFill/>
        </p:spPr>
        <p:txBody>
          <a:bodyPr wrap="square" rtlCol="0">
            <a:spAutoFit/>
          </a:bodyPr>
          <a:lstStyle/>
          <a:p>
            <a:r>
              <a:rPr lang="it-IT" sz="1050" dirty="0">
                <a:solidFill>
                  <a:schemeClr val="bg1">
                    <a:lumMod val="50000"/>
                  </a:schemeClr>
                </a:solidFill>
                <a:latin typeface="Arial" panose="020B0604020202020204" pitchFamily="34" charset="0"/>
                <a:cs typeface="Arial" panose="020B0604020202020204" pitchFamily="34" charset="0"/>
              </a:rPr>
              <a:t>7</a:t>
            </a:r>
          </a:p>
        </p:txBody>
      </p:sp>
      <p:sp>
        <p:nvSpPr>
          <p:cNvPr id="18" name="CasellaDiTesto 17">
            <a:extLst>
              <a:ext uri="{FF2B5EF4-FFF2-40B4-BE49-F238E27FC236}">
                <a16:creationId xmlns:a16="http://schemas.microsoft.com/office/drawing/2014/main" id="{9C73719B-3A37-4A63-8EE4-7C8358BAAE92}"/>
              </a:ext>
            </a:extLst>
          </p:cNvPr>
          <p:cNvSpPr txBox="1"/>
          <p:nvPr/>
        </p:nvSpPr>
        <p:spPr>
          <a:xfrm>
            <a:off x="648678" y="1178315"/>
            <a:ext cx="10744536" cy="4524315"/>
          </a:xfrm>
          <a:prstGeom prst="rect">
            <a:avLst/>
          </a:prstGeom>
          <a:noFill/>
        </p:spPr>
        <p:txBody>
          <a:bodyPr wrap="square" rtlCol="0">
            <a:spAutoFit/>
          </a:bodyPr>
          <a:lstStyle/>
          <a:p>
            <a:pPr marL="342900" indent="-342900">
              <a:lnSpc>
                <a:spcPct val="200000"/>
              </a:lnSpc>
              <a:buAutoNum type="arabicPeriod"/>
            </a:pPr>
            <a:r>
              <a:rPr lang="en-GB">
                <a:latin typeface="Arial" panose="020B0604020202020204" pitchFamily="34" charset="0"/>
                <a:cs typeface="Arial" panose="020B0604020202020204" pitchFamily="34" charset="0"/>
              </a:rPr>
              <a:t>Want to understand what would be the cost of  a new customer?</a:t>
            </a:r>
          </a:p>
          <a:p>
            <a:pPr marL="342900" indent="-342900">
              <a:lnSpc>
                <a:spcPct val="200000"/>
              </a:lnSpc>
              <a:buAutoNum type="arabicPeriod"/>
            </a:pPr>
            <a:r>
              <a:rPr lang="en-GB">
                <a:latin typeface="Arial" panose="020B0604020202020204" pitchFamily="34" charset="0"/>
                <a:cs typeface="Arial" panose="020B0604020202020204" pitchFamily="34" charset="0"/>
                <a:hlinkClick r:id="rId7"/>
              </a:rPr>
              <a:t>https://mohammedtopiwalla.shinyapps.io/PMS_Analysis/</a:t>
            </a:r>
            <a:r>
              <a:rPr lang="en-GB">
                <a:latin typeface="Arial" panose="020B0604020202020204" pitchFamily="34" charset="0"/>
                <a:cs typeface="Arial" panose="020B0604020202020204" pitchFamily="34" charset="0"/>
              </a:rPr>
              <a:t> - Go here to find it out</a:t>
            </a:r>
          </a:p>
          <a:p>
            <a:pPr marL="342900" indent="-342900">
              <a:lnSpc>
                <a:spcPct val="200000"/>
              </a:lnSpc>
              <a:buAutoNum type="arabicPeriod"/>
            </a:pPr>
            <a:r>
              <a:rPr lang="en-GB">
                <a:latin typeface="Arial" panose="020B0604020202020204" pitchFamily="34" charset="0"/>
                <a:cs typeface="Arial" panose="020B0604020202020204" pitchFamily="34" charset="0"/>
              </a:rPr>
              <a:t>This is how you could operate it </a:t>
            </a:r>
          </a:p>
          <a:p>
            <a:pPr marL="342900" indent="-342900">
              <a:lnSpc>
                <a:spcPct val="200000"/>
              </a:lnSpc>
              <a:buAutoNum type="arabicPeriod"/>
            </a:pPr>
            <a:endParaRPr lang="en-GB">
              <a:latin typeface="Arial" panose="020B0604020202020204" pitchFamily="34" charset="0"/>
              <a:cs typeface="Arial" panose="020B0604020202020204" pitchFamily="34" charset="0"/>
            </a:endParaRPr>
          </a:p>
          <a:p>
            <a:pPr marL="342900" indent="-342900">
              <a:lnSpc>
                <a:spcPct val="200000"/>
              </a:lnSpc>
              <a:buAutoNum type="arabicPeriod"/>
            </a:pPr>
            <a:r>
              <a:rPr lang="en-GB">
                <a:latin typeface="Arial" panose="020B0604020202020204" pitchFamily="34" charset="0"/>
                <a:cs typeface="Arial" panose="020B0604020202020204" pitchFamily="34" charset="0"/>
              </a:rPr>
              <a:t>You could use this data to operate it </a:t>
            </a:r>
          </a:p>
          <a:p>
            <a:pPr marL="342900" indent="-342900">
              <a:lnSpc>
                <a:spcPct val="200000"/>
              </a:lnSpc>
              <a:buAutoNum type="arabicPeriod"/>
            </a:pPr>
            <a:endParaRPr lang="en-GB">
              <a:latin typeface="Arial" panose="020B0604020202020204" pitchFamily="34" charset="0"/>
              <a:cs typeface="Arial" panose="020B0604020202020204" pitchFamily="34" charset="0"/>
            </a:endParaRPr>
          </a:p>
          <a:p>
            <a:pPr marL="342900" indent="-342900">
              <a:lnSpc>
                <a:spcPct val="200000"/>
              </a:lnSpc>
              <a:buAutoNum type="arabicPeriod"/>
            </a:pPr>
            <a:r>
              <a:rPr lang="en-GB">
                <a:latin typeface="Arial" panose="020B0604020202020204" pitchFamily="34" charset="0"/>
                <a:cs typeface="Arial" panose="020B0604020202020204" pitchFamily="34" charset="0"/>
              </a:rPr>
              <a:t>There is scope for improvement in the app                                                                                     </a:t>
            </a:r>
            <a:r>
              <a:rPr lang="en-GB" u="sng">
                <a:latin typeface="Arial" panose="020B0604020202020204" pitchFamily="34" charset="0"/>
                <a:cs typeface="Arial" panose="020B0604020202020204" pitchFamily="34" charset="0"/>
              </a:rPr>
              <a:t>(From the perspective of different cost drivers)</a:t>
            </a:r>
            <a:endParaRPr lang="en-GB">
              <a:latin typeface="Arial" panose="020B0604020202020204" pitchFamily="34" charset="0"/>
              <a:cs typeface="Arial" panose="020B0604020202020204" pitchFamily="34" charset="0"/>
            </a:endParaRPr>
          </a:p>
        </p:txBody>
      </p:sp>
      <p:graphicFrame>
        <p:nvGraphicFramePr>
          <p:cNvPr id="4" name="Oggetto 3">
            <a:extLst>
              <a:ext uri="{FF2B5EF4-FFF2-40B4-BE49-F238E27FC236}">
                <a16:creationId xmlns:a16="http://schemas.microsoft.com/office/drawing/2014/main" id="{303447D6-4C51-4EFA-A48C-84144AD89586}"/>
              </a:ext>
            </a:extLst>
          </p:cNvPr>
          <p:cNvGraphicFramePr>
            <a:graphicFrameLocks noChangeAspect="1"/>
          </p:cNvGraphicFramePr>
          <p:nvPr>
            <p:extLst>
              <p:ext uri="{D42A27DB-BD31-4B8C-83A1-F6EECF244321}">
                <p14:modId xmlns:p14="http://schemas.microsoft.com/office/powerpoint/2010/main" val="3480239635"/>
              </p:ext>
            </p:extLst>
          </p:nvPr>
        </p:nvGraphicFramePr>
        <p:xfrm>
          <a:off x="4923468" y="2438491"/>
          <a:ext cx="914400" cy="806450"/>
        </p:xfrm>
        <a:graphic>
          <a:graphicData uri="http://schemas.openxmlformats.org/presentationml/2006/ole">
            <mc:AlternateContent xmlns:mc="http://schemas.openxmlformats.org/markup-compatibility/2006">
              <mc:Choice xmlns:v="urn:schemas-microsoft-com:vml" Requires="v">
                <p:oleObj spid="_x0000_s1034" name="Document" showAsIcon="1" r:id="rId8" imgW="914400" imgH="806400" progId="Word.Document.12">
                  <p:embed/>
                </p:oleObj>
              </mc:Choice>
              <mc:Fallback>
                <p:oleObj name="Document" showAsIcon="1" r:id="rId8" imgW="914400" imgH="806400" progId="Word.Document.12">
                  <p:embed/>
                  <p:pic>
                    <p:nvPicPr>
                      <p:cNvPr id="4" name="Oggetto 3">
                        <a:extLst>
                          <a:ext uri="{FF2B5EF4-FFF2-40B4-BE49-F238E27FC236}">
                            <a16:creationId xmlns:a16="http://schemas.microsoft.com/office/drawing/2014/main" id="{303447D6-4C51-4EFA-A48C-84144AD89586}"/>
                          </a:ext>
                        </a:extLst>
                      </p:cNvPr>
                      <p:cNvPicPr/>
                      <p:nvPr/>
                    </p:nvPicPr>
                    <p:blipFill>
                      <a:blip r:embed="rId9"/>
                      <a:stretch>
                        <a:fillRect/>
                      </a:stretch>
                    </p:blipFill>
                    <p:spPr>
                      <a:xfrm>
                        <a:off x="4923468" y="2438491"/>
                        <a:ext cx="914400" cy="806450"/>
                      </a:xfrm>
                      <a:prstGeom prst="rect">
                        <a:avLst/>
                      </a:prstGeom>
                    </p:spPr>
                  </p:pic>
                </p:oleObj>
              </mc:Fallback>
            </mc:AlternateContent>
          </a:graphicData>
        </a:graphic>
      </p:graphicFrame>
      <p:graphicFrame>
        <p:nvGraphicFramePr>
          <p:cNvPr id="5" name="Oggetto 4">
            <a:extLst>
              <a:ext uri="{FF2B5EF4-FFF2-40B4-BE49-F238E27FC236}">
                <a16:creationId xmlns:a16="http://schemas.microsoft.com/office/drawing/2014/main" id="{C84062F3-7467-4586-B9DB-F6813F16FAD4}"/>
              </a:ext>
            </a:extLst>
          </p:cNvPr>
          <p:cNvGraphicFramePr>
            <a:graphicFrameLocks noChangeAspect="1"/>
          </p:cNvGraphicFramePr>
          <p:nvPr>
            <p:extLst>
              <p:ext uri="{D42A27DB-BD31-4B8C-83A1-F6EECF244321}">
                <p14:modId xmlns:p14="http://schemas.microsoft.com/office/powerpoint/2010/main" val="3139014291"/>
              </p:ext>
            </p:extLst>
          </p:nvPr>
        </p:nvGraphicFramePr>
        <p:xfrm>
          <a:off x="4896408" y="3427037"/>
          <a:ext cx="914400" cy="806450"/>
        </p:xfrm>
        <a:graphic>
          <a:graphicData uri="http://schemas.openxmlformats.org/presentationml/2006/ole">
            <mc:AlternateContent xmlns:mc="http://schemas.openxmlformats.org/markup-compatibility/2006">
              <mc:Choice xmlns:v="urn:schemas-microsoft-com:vml" Requires="v">
                <p:oleObj spid="_x0000_s1035" name="Macro-Enabled Worksheet" showAsIcon="1" r:id="rId10" imgW="914400" imgH="806400" progId="Excel.SheetMacroEnabled.12">
                  <p:embed/>
                </p:oleObj>
              </mc:Choice>
              <mc:Fallback>
                <p:oleObj name="Macro-Enabled Worksheet" showAsIcon="1" r:id="rId10" imgW="914400" imgH="806400" progId="Excel.SheetMacroEnabled.12">
                  <p:embed/>
                  <p:pic>
                    <p:nvPicPr>
                      <p:cNvPr id="5" name="Oggetto 4">
                        <a:extLst>
                          <a:ext uri="{FF2B5EF4-FFF2-40B4-BE49-F238E27FC236}">
                            <a16:creationId xmlns:a16="http://schemas.microsoft.com/office/drawing/2014/main" id="{C84062F3-7467-4586-B9DB-F6813F16FAD4}"/>
                          </a:ext>
                        </a:extLst>
                      </p:cNvPr>
                      <p:cNvPicPr/>
                      <p:nvPr/>
                    </p:nvPicPr>
                    <p:blipFill>
                      <a:blip r:embed="rId11"/>
                      <a:stretch>
                        <a:fillRect/>
                      </a:stretch>
                    </p:blipFill>
                    <p:spPr>
                      <a:xfrm>
                        <a:off x="4896408" y="3427037"/>
                        <a:ext cx="914400" cy="806450"/>
                      </a:xfrm>
                      <a:prstGeom prst="rect">
                        <a:avLst/>
                      </a:prstGeom>
                    </p:spPr>
                  </p:pic>
                </p:oleObj>
              </mc:Fallback>
            </mc:AlternateContent>
          </a:graphicData>
        </a:graphic>
      </p:graphicFrame>
      <p:pic>
        <p:nvPicPr>
          <p:cNvPr id="6" name="Immagine 5">
            <a:extLst>
              <a:ext uri="{FF2B5EF4-FFF2-40B4-BE49-F238E27FC236}">
                <a16:creationId xmlns:a16="http://schemas.microsoft.com/office/drawing/2014/main" id="{A252F32E-8FAB-42EA-A9E6-D4A55DC192A4}"/>
              </a:ext>
            </a:extLst>
          </p:cNvPr>
          <p:cNvPicPr>
            <a:picLocks noChangeAspect="1"/>
          </p:cNvPicPr>
          <p:nvPr/>
        </p:nvPicPr>
        <p:blipFill rotWithShape="1">
          <a:blip r:embed="rId12"/>
          <a:srcRect r="58073"/>
          <a:stretch/>
        </p:blipFill>
        <p:spPr>
          <a:xfrm>
            <a:off x="6242151" y="2546663"/>
            <a:ext cx="5794702" cy="3893473"/>
          </a:xfrm>
          <a:prstGeom prst="rect">
            <a:avLst/>
          </a:prstGeom>
        </p:spPr>
      </p:pic>
    </p:spTree>
    <p:extLst>
      <p:ext uri="{BB962C8B-B14F-4D97-AF65-F5344CB8AC3E}">
        <p14:creationId xmlns:p14="http://schemas.microsoft.com/office/powerpoint/2010/main" val="3864175243"/>
      </p:ext>
    </p:extLst>
  </p:cSld>
  <p:clrMapOvr>
    <a:masterClrMapping/>
  </p:clrMapOvr>
  <p:transition>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83" y="237091"/>
            <a:ext cx="12173957" cy="0"/>
          </a:xfrm>
          <a:custGeom>
            <a:avLst/>
            <a:gdLst/>
            <a:ahLst/>
            <a:cxnLst/>
            <a:rect l="l" t="t" r="r" b="b"/>
            <a:pathLst>
              <a:path w="5760085">
                <a:moveTo>
                  <a:pt x="0" y="0"/>
                </a:moveTo>
                <a:lnTo>
                  <a:pt x="5759996" y="0"/>
                </a:lnTo>
              </a:path>
            </a:pathLst>
          </a:custGeom>
          <a:ln w="5054">
            <a:solidFill>
              <a:srgbClr val="000000"/>
            </a:solidFill>
          </a:ln>
        </p:spPr>
        <p:txBody>
          <a:bodyPr wrap="square" lIns="0" tIns="0" rIns="0" bIns="0" rtlCol="0"/>
          <a:lstStyle/>
          <a:p>
            <a:pPr defTabSz="1932584"/>
            <a:endParaRPr sz="3804">
              <a:solidFill>
                <a:prstClr val="black"/>
              </a:solidFill>
              <a:latin typeface="Calibri"/>
            </a:endParaRPr>
          </a:p>
        </p:txBody>
      </p:sp>
      <p:sp>
        <p:nvSpPr>
          <p:cNvPr id="3" name="object 3"/>
          <p:cNvSpPr txBox="1">
            <a:spLocks noGrp="1"/>
          </p:cNvSpPr>
          <p:nvPr>
            <p:ph type="title"/>
          </p:nvPr>
        </p:nvSpPr>
        <p:spPr>
          <a:xfrm>
            <a:off x="2983" y="417864"/>
            <a:ext cx="12173957" cy="496213"/>
          </a:xfrm>
          <a:prstGeom prst="rect">
            <a:avLst/>
          </a:prstGeom>
          <a:solidFill>
            <a:srgbClr val="F2F2F2"/>
          </a:solidFill>
        </p:spPr>
        <p:txBody>
          <a:bodyPr vert="horz" wrap="square" lIns="0" tIns="107366" rIns="0" bIns="0" rtlCol="0">
            <a:spAutoFit/>
          </a:bodyPr>
          <a:lstStyle/>
          <a:p>
            <a:pPr marL="228152">
              <a:spcBef>
                <a:spcPts val="845"/>
              </a:spcBef>
            </a:pPr>
            <a:r>
              <a:rPr lang="it-IT" sz="2800" dirty="0" err="1">
                <a:solidFill>
                  <a:srgbClr val="C00000"/>
                </a:solidFill>
                <a:latin typeface="Arial" panose="020B0604020202020204" pitchFamily="34" charset="0"/>
                <a:cs typeface="Arial" panose="020B0604020202020204" pitchFamily="34" charset="0"/>
              </a:rPr>
              <a:t>Conclusions</a:t>
            </a:r>
            <a:endParaRPr sz="2800" dirty="0">
              <a:solidFill>
                <a:srgbClr val="C00000"/>
              </a:solidFill>
              <a:latin typeface="Arial" panose="020B0604020202020204" pitchFamily="34" charset="0"/>
              <a:cs typeface="Arial" panose="020B0604020202020204" pitchFamily="34" charset="0"/>
            </a:endParaRPr>
          </a:p>
        </p:txBody>
      </p:sp>
      <p:sp>
        <p:nvSpPr>
          <p:cNvPr id="14" name="object 14"/>
          <p:cNvSpPr/>
          <p:nvPr/>
        </p:nvSpPr>
        <p:spPr>
          <a:xfrm>
            <a:off x="1553534" y="4802264"/>
            <a:ext cx="146151" cy="146151"/>
          </a:xfrm>
          <a:prstGeom prst="rect">
            <a:avLst/>
          </a:prstGeom>
          <a:blipFill>
            <a:blip r:embed="rId2"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5" name="object 15"/>
          <p:cNvSpPr/>
          <p:nvPr/>
        </p:nvSpPr>
        <p:spPr>
          <a:xfrm>
            <a:off x="2307619" y="5318802"/>
            <a:ext cx="146151" cy="146151"/>
          </a:xfrm>
          <a:prstGeom prst="rect">
            <a:avLst/>
          </a:prstGeom>
          <a:blipFill>
            <a:blip r:embed="rId3"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7" name="object 17"/>
          <p:cNvSpPr/>
          <p:nvPr/>
        </p:nvSpPr>
        <p:spPr>
          <a:xfrm>
            <a:off x="764181" y="5907168"/>
            <a:ext cx="181421" cy="181421"/>
          </a:xfrm>
          <a:prstGeom prst="rect">
            <a:avLst/>
          </a:prstGeom>
          <a:blipFill>
            <a:blip r:embed="rId4"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19" name="object 19"/>
          <p:cNvSpPr/>
          <p:nvPr/>
        </p:nvSpPr>
        <p:spPr>
          <a:xfrm>
            <a:off x="1116260" y="6591437"/>
            <a:ext cx="10956695" cy="0"/>
          </a:xfrm>
          <a:custGeom>
            <a:avLst/>
            <a:gdLst/>
            <a:ahLst/>
            <a:cxnLst/>
            <a:rect l="l" t="t" r="r" b="b"/>
            <a:pathLst>
              <a:path w="5184140">
                <a:moveTo>
                  <a:pt x="0" y="0"/>
                </a:moveTo>
                <a:lnTo>
                  <a:pt x="5183962" y="0"/>
                </a:lnTo>
              </a:path>
            </a:pathLst>
          </a:custGeom>
          <a:ln w="3797">
            <a:solidFill>
              <a:srgbClr val="000000"/>
            </a:solidFill>
          </a:ln>
        </p:spPr>
        <p:txBody>
          <a:bodyPr wrap="square" lIns="0" tIns="0" rIns="0" bIns="0" rtlCol="0"/>
          <a:lstStyle/>
          <a:p>
            <a:pPr defTabSz="1932584"/>
            <a:endParaRPr sz="3804">
              <a:solidFill>
                <a:prstClr val="black"/>
              </a:solidFill>
              <a:latin typeface="Calibri"/>
            </a:endParaRPr>
          </a:p>
        </p:txBody>
      </p:sp>
      <p:sp>
        <p:nvSpPr>
          <p:cNvPr id="20" name="object 20"/>
          <p:cNvSpPr/>
          <p:nvPr/>
        </p:nvSpPr>
        <p:spPr>
          <a:xfrm>
            <a:off x="155147" y="6396000"/>
            <a:ext cx="987063" cy="380428"/>
          </a:xfrm>
          <a:prstGeom prst="rect">
            <a:avLst/>
          </a:prstGeom>
          <a:blipFill>
            <a:blip r:embed="rId5" cstate="print"/>
            <a:stretch>
              <a:fillRect/>
            </a:stretch>
          </a:blipFill>
        </p:spPr>
        <p:txBody>
          <a:bodyPr wrap="square" lIns="0" tIns="0" rIns="0" bIns="0" rtlCol="0"/>
          <a:lstStyle/>
          <a:p>
            <a:pPr defTabSz="1932584"/>
            <a:endParaRPr sz="3804">
              <a:solidFill>
                <a:prstClr val="black"/>
              </a:solidFill>
              <a:latin typeface="Calibri"/>
            </a:endParaRPr>
          </a:p>
        </p:txBody>
      </p:sp>
      <p:sp>
        <p:nvSpPr>
          <p:cNvPr id="21" name="object 21"/>
          <p:cNvSpPr/>
          <p:nvPr/>
        </p:nvSpPr>
        <p:spPr>
          <a:xfrm>
            <a:off x="10959301" y="6615996"/>
            <a:ext cx="1218604" cy="232179"/>
          </a:xfrm>
          <a:custGeom>
            <a:avLst/>
            <a:gdLst/>
            <a:ahLst/>
            <a:cxnLst/>
            <a:rect l="l" t="t" r="r" b="b"/>
            <a:pathLst>
              <a:path w="576579" h="109855">
                <a:moveTo>
                  <a:pt x="0" y="109651"/>
                </a:moveTo>
                <a:lnTo>
                  <a:pt x="576033" y="109651"/>
                </a:lnTo>
                <a:lnTo>
                  <a:pt x="576033" y="0"/>
                </a:lnTo>
                <a:lnTo>
                  <a:pt x="0" y="0"/>
                </a:lnTo>
                <a:lnTo>
                  <a:pt x="0" y="109651"/>
                </a:lnTo>
                <a:close/>
              </a:path>
            </a:pathLst>
          </a:custGeom>
          <a:solidFill>
            <a:srgbClr val="FFFFFF"/>
          </a:solidFill>
        </p:spPr>
        <p:txBody>
          <a:bodyPr wrap="square" lIns="0" tIns="0" rIns="0" bIns="0" rtlCol="0"/>
          <a:lstStyle/>
          <a:p>
            <a:pPr defTabSz="1932584"/>
            <a:endParaRPr sz="3804">
              <a:solidFill>
                <a:prstClr val="black"/>
              </a:solidFill>
              <a:latin typeface="Calibri"/>
            </a:endParaRPr>
          </a:p>
        </p:txBody>
      </p:sp>
      <p:sp>
        <p:nvSpPr>
          <p:cNvPr id="22" name="object 22"/>
          <p:cNvSpPr txBox="1">
            <a:spLocks noGrp="1"/>
          </p:cNvSpPr>
          <p:nvPr>
            <p:ph type="sldNum" sz="quarter" idx="7"/>
          </p:nvPr>
        </p:nvSpPr>
        <p:spPr>
          <a:xfrm>
            <a:off x="24171077" y="13491472"/>
            <a:ext cx="1634611" cy="436218"/>
          </a:xfrm>
          <a:prstGeom prst="rect">
            <a:avLst/>
          </a:prstGeom>
        </p:spPr>
        <p:txBody>
          <a:bodyPr vert="horz" wrap="square" lIns="0" tIns="50999" rIns="0" bIns="0" rtlCol="0">
            <a:spAutoFit/>
          </a:bodyPr>
          <a:lstStyle/>
          <a:p>
            <a:pPr marR="10737" algn="r" defTabSz="1932584">
              <a:lnSpc>
                <a:spcPts val="1469"/>
              </a:lnSpc>
              <a:spcBef>
                <a:spcPts val="402"/>
              </a:spcBef>
            </a:pPr>
            <a:r>
              <a:rPr spc="-32" dirty="0">
                <a:solidFill>
                  <a:prstClr val="black"/>
                </a:solidFill>
              </a:rPr>
              <a:t>,</a:t>
            </a:r>
          </a:p>
          <a:p>
            <a:pPr marL="53683" defTabSz="1932584">
              <a:lnSpc>
                <a:spcPts val="1469"/>
              </a:lnSpc>
            </a:pPr>
            <a:fld id="{81D60167-4931-47E6-BA6A-407CBD079E47}" type="slidenum">
              <a:rPr spc="-137" dirty="0">
                <a:solidFill>
                  <a:prstClr val="black"/>
                </a:solidFill>
              </a:rPr>
              <a:pPr marL="53683" defTabSz="1932584">
                <a:lnSpc>
                  <a:spcPts val="1469"/>
                </a:lnSpc>
              </a:pPr>
              <a:t>8</a:t>
            </a:fld>
            <a:r>
              <a:rPr spc="-137" dirty="0">
                <a:solidFill>
                  <a:prstClr val="black"/>
                </a:solidFill>
              </a:rPr>
              <a:t> </a:t>
            </a:r>
            <a:r>
              <a:rPr dirty="0">
                <a:solidFill>
                  <a:prstClr val="black"/>
                </a:solidFill>
              </a:rPr>
              <a:t>/</a:t>
            </a:r>
            <a:r>
              <a:rPr spc="-116" dirty="0">
                <a:solidFill>
                  <a:prstClr val="black"/>
                </a:solidFill>
              </a:rPr>
              <a:t> </a:t>
            </a:r>
            <a:r>
              <a:rPr spc="-137" dirty="0">
                <a:solidFill>
                  <a:prstClr val="black"/>
                </a:solidFill>
              </a:rPr>
              <a:t>68</a:t>
            </a:r>
          </a:p>
        </p:txBody>
      </p:sp>
      <p:sp>
        <p:nvSpPr>
          <p:cNvPr id="26" name="CasellaDiTesto 25">
            <a:extLst>
              <a:ext uri="{FF2B5EF4-FFF2-40B4-BE49-F238E27FC236}">
                <a16:creationId xmlns:a16="http://schemas.microsoft.com/office/drawing/2014/main" id="{5304C3F2-8AC1-4D31-A908-FF53DDA2B590}"/>
              </a:ext>
            </a:extLst>
          </p:cNvPr>
          <p:cNvSpPr txBox="1"/>
          <p:nvPr/>
        </p:nvSpPr>
        <p:spPr>
          <a:xfrm>
            <a:off x="1142209" y="6581001"/>
            <a:ext cx="7562519" cy="261610"/>
          </a:xfrm>
          <a:prstGeom prst="rect">
            <a:avLst/>
          </a:prstGeom>
          <a:noFill/>
        </p:spPr>
        <p:txBody>
          <a:bodyPr wrap="square" rtlCol="0">
            <a:spAutoFit/>
          </a:bodyPr>
          <a:lstStyle/>
          <a:p>
            <a:r>
              <a:rPr lang="it-IT" sz="1100" dirty="0">
                <a:solidFill>
                  <a:schemeClr val="bg1">
                    <a:lumMod val="65000"/>
                  </a:schemeClr>
                </a:solidFill>
                <a:latin typeface="Arial" panose="020B0604020202020204" pitchFamily="34" charset="0"/>
                <a:cs typeface="Arial" panose="020B0604020202020204" pitchFamily="34" charset="0"/>
              </a:rPr>
              <a:t>Giulia Capestro, Marco Antonio Lanterno, Luca Pedretti, Sanchita Kumari, Mohammed Topiwalla, Valerio Trotta</a:t>
            </a:r>
          </a:p>
        </p:txBody>
      </p:sp>
      <p:sp>
        <p:nvSpPr>
          <p:cNvPr id="27" name="CasellaDiTesto 26">
            <a:extLst>
              <a:ext uri="{FF2B5EF4-FFF2-40B4-BE49-F238E27FC236}">
                <a16:creationId xmlns:a16="http://schemas.microsoft.com/office/drawing/2014/main" id="{148E0604-125A-4EDF-92EB-CF16088A0611}"/>
              </a:ext>
            </a:extLst>
          </p:cNvPr>
          <p:cNvSpPr txBox="1"/>
          <p:nvPr/>
        </p:nvSpPr>
        <p:spPr>
          <a:xfrm>
            <a:off x="11841897" y="6605127"/>
            <a:ext cx="462116" cy="253916"/>
          </a:xfrm>
          <a:prstGeom prst="rect">
            <a:avLst/>
          </a:prstGeom>
          <a:noFill/>
        </p:spPr>
        <p:txBody>
          <a:bodyPr wrap="square" rtlCol="0">
            <a:spAutoFit/>
          </a:bodyPr>
          <a:lstStyle/>
          <a:p>
            <a:r>
              <a:rPr lang="it-IT" sz="1050">
                <a:solidFill>
                  <a:schemeClr val="bg1">
                    <a:lumMod val="50000"/>
                  </a:schemeClr>
                </a:solidFill>
                <a:latin typeface="Arial" panose="020B0604020202020204" pitchFamily="34" charset="0"/>
                <a:cs typeface="Arial" panose="020B0604020202020204" pitchFamily="34" charset="0"/>
              </a:rPr>
              <a:t>8</a:t>
            </a:r>
            <a:endParaRPr lang="it-IT" sz="1050" dirty="0">
              <a:solidFill>
                <a:schemeClr val="bg1">
                  <a:lumMod val="50000"/>
                </a:schemeClr>
              </a:solidFill>
              <a:latin typeface="Arial" panose="020B0604020202020204" pitchFamily="34" charset="0"/>
              <a:cs typeface="Arial" panose="020B0604020202020204" pitchFamily="34" charset="0"/>
            </a:endParaRPr>
          </a:p>
        </p:txBody>
      </p:sp>
      <p:graphicFrame>
        <p:nvGraphicFramePr>
          <p:cNvPr id="8" name="Tabella 7">
            <a:extLst>
              <a:ext uri="{FF2B5EF4-FFF2-40B4-BE49-F238E27FC236}">
                <a16:creationId xmlns:a16="http://schemas.microsoft.com/office/drawing/2014/main" id="{76CD21CB-F2CC-420A-A191-F3CC9528CCE0}"/>
              </a:ext>
            </a:extLst>
          </p:cNvPr>
          <p:cNvGraphicFramePr>
            <a:graphicFrameLocks noGrp="1"/>
          </p:cNvGraphicFramePr>
          <p:nvPr>
            <p:extLst>
              <p:ext uri="{D42A27DB-BD31-4B8C-83A1-F6EECF244321}">
                <p14:modId xmlns:p14="http://schemas.microsoft.com/office/powerpoint/2010/main" val="285501960"/>
              </p:ext>
            </p:extLst>
          </p:nvPr>
        </p:nvGraphicFramePr>
        <p:xfrm>
          <a:off x="611614" y="1729487"/>
          <a:ext cx="10956694" cy="1889660"/>
        </p:xfrm>
        <a:graphic>
          <a:graphicData uri="http://schemas.openxmlformats.org/drawingml/2006/table">
            <a:tbl>
              <a:tblPr firstRow="1" bandRow="1">
                <a:tableStyleId>{5DA37D80-6434-44D0-A028-1B22A696006F}</a:tableStyleId>
              </a:tblPr>
              <a:tblGrid>
                <a:gridCol w="1565242">
                  <a:extLst>
                    <a:ext uri="{9D8B030D-6E8A-4147-A177-3AD203B41FA5}">
                      <a16:colId xmlns:a16="http://schemas.microsoft.com/office/drawing/2014/main" val="2653546705"/>
                    </a:ext>
                  </a:extLst>
                </a:gridCol>
                <a:gridCol w="1565242">
                  <a:extLst>
                    <a:ext uri="{9D8B030D-6E8A-4147-A177-3AD203B41FA5}">
                      <a16:colId xmlns:a16="http://schemas.microsoft.com/office/drawing/2014/main" val="4068892439"/>
                    </a:ext>
                  </a:extLst>
                </a:gridCol>
                <a:gridCol w="1565242">
                  <a:extLst>
                    <a:ext uri="{9D8B030D-6E8A-4147-A177-3AD203B41FA5}">
                      <a16:colId xmlns:a16="http://schemas.microsoft.com/office/drawing/2014/main" val="3941243045"/>
                    </a:ext>
                  </a:extLst>
                </a:gridCol>
                <a:gridCol w="1565242">
                  <a:extLst>
                    <a:ext uri="{9D8B030D-6E8A-4147-A177-3AD203B41FA5}">
                      <a16:colId xmlns:a16="http://schemas.microsoft.com/office/drawing/2014/main" val="2354997098"/>
                    </a:ext>
                  </a:extLst>
                </a:gridCol>
                <a:gridCol w="1565242">
                  <a:extLst>
                    <a:ext uri="{9D8B030D-6E8A-4147-A177-3AD203B41FA5}">
                      <a16:colId xmlns:a16="http://schemas.microsoft.com/office/drawing/2014/main" val="2599496077"/>
                    </a:ext>
                  </a:extLst>
                </a:gridCol>
                <a:gridCol w="1565242">
                  <a:extLst>
                    <a:ext uri="{9D8B030D-6E8A-4147-A177-3AD203B41FA5}">
                      <a16:colId xmlns:a16="http://schemas.microsoft.com/office/drawing/2014/main" val="4233077714"/>
                    </a:ext>
                  </a:extLst>
                </a:gridCol>
                <a:gridCol w="1565242">
                  <a:extLst>
                    <a:ext uri="{9D8B030D-6E8A-4147-A177-3AD203B41FA5}">
                      <a16:colId xmlns:a16="http://schemas.microsoft.com/office/drawing/2014/main" val="1554042282"/>
                    </a:ext>
                  </a:extLst>
                </a:gridCol>
              </a:tblGrid>
              <a:tr h="370840">
                <a:tc>
                  <a:txBody>
                    <a:bodyPr/>
                    <a:lstStyle/>
                    <a:p>
                      <a:pPr algn="ctr"/>
                      <a:r>
                        <a:rPr lang="en-GB" sz="1400" noProof="0">
                          <a:latin typeface="Arial" panose="020B0604020202020204" pitchFamily="34" charset="0"/>
                          <a:cs typeface="Arial" panose="020B0604020202020204" pitchFamily="34" charset="0"/>
                        </a:rPr>
                        <a:t>Packing</a:t>
                      </a:r>
                    </a:p>
                  </a:txBody>
                  <a:tcPr/>
                </a:tc>
                <a:tc>
                  <a:txBody>
                    <a:bodyPr/>
                    <a:lstStyle/>
                    <a:p>
                      <a:pPr algn="ctr"/>
                      <a:r>
                        <a:rPr lang="en-GB" sz="1400" noProof="0" dirty="0">
                          <a:latin typeface="Arial" panose="020B0604020202020204" pitchFamily="34" charset="0"/>
                          <a:cs typeface="Arial" panose="020B0604020202020204" pitchFamily="34" charset="0"/>
                        </a:rPr>
                        <a:t>Outbound Logistic and Local Branches</a:t>
                      </a:r>
                    </a:p>
                  </a:txBody>
                  <a:tcPr/>
                </a:tc>
                <a:tc>
                  <a:txBody>
                    <a:bodyPr/>
                    <a:lstStyle/>
                    <a:p>
                      <a:pPr algn="ctr"/>
                      <a:r>
                        <a:rPr lang="en-GB" sz="1400" noProof="0" dirty="0">
                          <a:latin typeface="Arial" panose="020B0604020202020204" pitchFamily="34" charset="0"/>
                          <a:cs typeface="Arial" panose="020B0604020202020204" pitchFamily="34" charset="0"/>
                        </a:rPr>
                        <a:t>Distribution Activities</a:t>
                      </a:r>
                    </a:p>
                  </a:txBody>
                  <a:tcPr/>
                </a:tc>
                <a:tc>
                  <a:txBody>
                    <a:bodyPr/>
                    <a:lstStyle/>
                    <a:p>
                      <a:pPr algn="ctr"/>
                      <a:r>
                        <a:rPr lang="en-GB" sz="1400" noProof="0" dirty="0">
                          <a:latin typeface="Arial" panose="020B0604020202020204" pitchFamily="34" charset="0"/>
                          <a:cs typeface="Arial" panose="020B0604020202020204" pitchFamily="34" charset="0"/>
                        </a:rPr>
                        <a:t>Sales Transportations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noProof="0" dirty="0">
                          <a:latin typeface="Arial" panose="020B0604020202020204" pitchFamily="34" charset="0"/>
                          <a:cs typeface="Arial" panose="020B0604020202020204" pitchFamily="34" charset="0"/>
                        </a:rPr>
                        <a:t>Manufacturing Costs</a:t>
                      </a:r>
                    </a:p>
                    <a:p>
                      <a:pPr algn="ctr"/>
                      <a:endParaRPr lang="en-GB" sz="1400" noProof="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noProof="0" dirty="0">
                          <a:latin typeface="Arial" panose="020B0604020202020204" pitchFamily="34" charset="0"/>
                          <a:cs typeface="Arial" panose="020B0604020202020204" pitchFamily="34" charset="0"/>
                        </a:rPr>
                        <a:t>Internal Logistic Costs</a:t>
                      </a:r>
                    </a:p>
                    <a:p>
                      <a:pPr algn="ctr"/>
                      <a:endParaRPr lang="en-GB" sz="1400" noProof="0" dirty="0">
                        <a:latin typeface="Arial" panose="020B0604020202020204" pitchFamily="34" charset="0"/>
                        <a:cs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noProof="0" dirty="0">
                          <a:latin typeface="Arial" panose="020B0604020202020204" pitchFamily="34" charset="0"/>
                          <a:cs typeface="Arial" panose="020B0604020202020204" pitchFamily="34" charset="0"/>
                        </a:rPr>
                        <a:t>Transport.</a:t>
                      </a:r>
                    </a:p>
                    <a:p>
                      <a:pPr algn="ctr"/>
                      <a:endParaRPr lang="en-GB" sz="14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57220651"/>
                  </a:ext>
                </a:extLst>
              </a:tr>
              <a:tr h="1158140">
                <a:tc>
                  <a:txBody>
                    <a:bodyPr/>
                    <a:lstStyle/>
                    <a:p>
                      <a:pPr algn="ctr"/>
                      <a:r>
                        <a:rPr lang="en-GB" sz="1400" noProof="0" dirty="0">
                          <a:latin typeface="Arial" panose="020B0604020202020204" pitchFamily="34" charset="0"/>
                          <a:cs typeface="Arial" panose="020B0604020202020204" pitchFamily="34" charset="0"/>
                        </a:rPr>
                        <a:t>0,07*Quantity</a:t>
                      </a:r>
                    </a:p>
                    <a:p>
                      <a:pPr algn="ctr"/>
                      <a:r>
                        <a:rPr lang="en-GB" sz="1400" noProof="0" dirty="0">
                          <a:latin typeface="Arial" panose="020B0604020202020204" pitchFamily="34" charset="0"/>
                          <a:cs typeface="Arial" panose="020B0604020202020204" pitchFamily="34" charset="0"/>
                        </a:rPr>
                        <a:t>5*</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3*</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4*</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117*</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p>
                      <a:pPr algn="ct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2*</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5*</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12*</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43*</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p>
                      <a:pPr algn="ct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40*</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190*</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23*</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74*</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p>
                      <a:pPr algn="ct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10*</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45*</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-338*Assembly labour minutes</a:t>
                      </a:r>
                    </a:p>
                  </a:txBody>
                  <a:tcPr/>
                </a:tc>
                <a:extLst>
                  <a:ext uri="{0D108BD9-81ED-4DB2-BD59-A6C34878D82A}">
                    <a16:rowId xmlns:a16="http://schemas.microsoft.com/office/drawing/2014/main" val="4039379288"/>
                  </a:ext>
                </a:extLst>
              </a:tr>
            </a:tbl>
          </a:graphicData>
        </a:graphic>
      </p:graphicFrame>
      <p:graphicFrame>
        <p:nvGraphicFramePr>
          <p:cNvPr id="23" name="Tabella 22">
            <a:extLst>
              <a:ext uri="{FF2B5EF4-FFF2-40B4-BE49-F238E27FC236}">
                <a16:creationId xmlns:a16="http://schemas.microsoft.com/office/drawing/2014/main" id="{B1D853E6-272F-4F66-9737-449D305BFCD4}"/>
              </a:ext>
            </a:extLst>
          </p:cNvPr>
          <p:cNvGraphicFramePr>
            <a:graphicFrameLocks noGrp="1"/>
          </p:cNvGraphicFramePr>
          <p:nvPr>
            <p:extLst>
              <p:ext uri="{D42A27DB-BD31-4B8C-83A1-F6EECF244321}">
                <p14:modId xmlns:p14="http://schemas.microsoft.com/office/powerpoint/2010/main" val="2097149142"/>
              </p:ext>
            </p:extLst>
          </p:nvPr>
        </p:nvGraphicFramePr>
        <p:xfrm>
          <a:off x="611613" y="4133317"/>
          <a:ext cx="10956694" cy="1889609"/>
        </p:xfrm>
        <a:graphic>
          <a:graphicData uri="http://schemas.openxmlformats.org/drawingml/2006/table">
            <a:tbl>
              <a:tblPr firstRow="1" bandRow="1">
                <a:tableStyleId>{5DA37D80-6434-44D0-A028-1B22A696006F}</a:tableStyleId>
              </a:tblPr>
              <a:tblGrid>
                <a:gridCol w="1565242">
                  <a:extLst>
                    <a:ext uri="{9D8B030D-6E8A-4147-A177-3AD203B41FA5}">
                      <a16:colId xmlns:a16="http://schemas.microsoft.com/office/drawing/2014/main" val="4068892439"/>
                    </a:ext>
                  </a:extLst>
                </a:gridCol>
                <a:gridCol w="1565242">
                  <a:extLst>
                    <a:ext uri="{9D8B030D-6E8A-4147-A177-3AD203B41FA5}">
                      <a16:colId xmlns:a16="http://schemas.microsoft.com/office/drawing/2014/main" val="3941243045"/>
                    </a:ext>
                  </a:extLst>
                </a:gridCol>
                <a:gridCol w="1565242">
                  <a:extLst>
                    <a:ext uri="{9D8B030D-6E8A-4147-A177-3AD203B41FA5}">
                      <a16:colId xmlns:a16="http://schemas.microsoft.com/office/drawing/2014/main" val="2354997098"/>
                    </a:ext>
                  </a:extLst>
                </a:gridCol>
                <a:gridCol w="1565242">
                  <a:extLst>
                    <a:ext uri="{9D8B030D-6E8A-4147-A177-3AD203B41FA5}">
                      <a16:colId xmlns:a16="http://schemas.microsoft.com/office/drawing/2014/main" val="2599496077"/>
                    </a:ext>
                  </a:extLst>
                </a:gridCol>
                <a:gridCol w="1565242">
                  <a:extLst>
                    <a:ext uri="{9D8B030D-6E8A-4147-A177-3AD203B41FA5}">
                      <a16:colId xmlns:a16="http://schemas.microsoft.com/office/drawing/2014/main" val="4233077714"/>
                    </a:ext>
                  </a:extLst>
                </a:gridCol>
                <a:gridCol w="1565242">
                  <a:extLst>
                    <a:ext uri="{9D8B030D-6E8A-4147-A177-3AD203B41FA5}">
                      <a16:colId xmlns:a16="http://schemas.microsoft.com/office/drawing/2014/main" val="1554042282"/>
                    </a:ext>
                  </a:extLst>
                </a:gridCol>
                <a:gridCol w="1565242">
                  <a:extLst>
                    <a:ext uri="{9D8B030D-6E8A-4147-A177-3AD203B41FA5}">
                      <a16:colId xmlns:a16="http://schemas.microsoft.com/office/drawing/2014/main" val="2494955692"/>
                    </a:ext>
                  </a:extLst>
                </a:gridCol>
              </a:tblGrid>
              <a:tr h="944845">
                <a:tc>
                  <a:txBody>
                    <a:bodyPr/>
                    <a:lstStyle/>
                    <a:p>
                      <a:pPr algn="ctr"/>
                      <a:r>
                        <a:rPr lang="en-GB" sz="1400" noProof="0">
                          <a:latin typeface="Arial" panose="020B0604020202020204" pitchFamily="34" charset="0"/>
                          <a:cs typeface="Arial" panose="020B0604020202020204" pitchFamily="34" charset="0"/>
                        </a:rPr>
                        <a:t>Manage Foreign Relationship</a:t>
                      </a:r>
                    </a:p>
                  </a:txBody>
                  <a:tcPr/>
                </a:tc>
                <a:tc>
                  <a:txBody>
                    <a:bodyPr/>
                    <a:lstStyle/>
                    <a:p>
                      <a:pPr algn="ctr"/>
                      <a:r>
                        <a:rPr lang="en-GB" sz="1400" noProof="0" dirty="0">
                          <a:latin typeface="Arial" panose="020B0604020202020204" pitchFamily="34" charset="0"/>
                          <a:cs typeface="Arial" panose="020B0604020202020204" pitchFamily="34" charset="0"/>
                        </a:rPr>
                        <a:t>Manage Order to Suppliers</a:t>
                      </a:r>
                    </a:p>
                  </a:txBody>
                  <a:tcPr/>
                </a:tc>
                <a:tc>
                  <a:txBody>
                    <a:bodyPr/>
                    <a:lstStyle/>
                    <a:p>
                      <a:pPr algn="ctr"/>
                      <a:r>
                        <a:rPr lang="en-GB" sz="1400" noProof="0" dirty="0">
                          <a:latin typeface="Arial" panose="020B0604020202020204" pitchFamily="34" charset="0"/>
                          <a:cs typeface="Arial" panose="020B0604020202020204" pitchFamily="34" charset="0"/>
                        </a:rPr>
                        <a:t>Inspects Goods</a:t>
                      </a:r>
                    </a:p>
                  </a:txBody>
                  <a:tcPr/>
                </a:tc>
                <a:tc>
                  <a:txBody>
                    <a:bodyPr/>
                    <a:lstStyle/>
                    <a:p>
                      <a:pPr algn="ctr"/>
                      <a:r>
                        <a:rPr lang="en-GB" sz="1400" noProof="0" dirty="0">
                          <a:latin typeface="Arial" panose="020B0604020202020204" pitchFamily="34" charset="0"/>
                          <a:cs typeface="Arial" panose="020B0604020202020204" pitchFamily="34" charset="0"/>
                        </a:rPr>
                        <a:t>Inbound Logistics</a:t>
                      </a:r>
                    </a:p>
                  </a:txBody>
                  <a:tcPr/>
                </a:tc>
                <a:tc>
                  <a:txBody>
                    <a:bodyPr/>
                    <a:lstStyle/>
                    <a:p>
                      <a:pPr algn="ctr"/>
                      <a:r>
                        <a:rPr lang="en-GB" sz="1400" noProof="0" dirty="0">
                          <a:latin typeface="Arial" panose="020B0604020202020204" pitchFamily="34" charset="0"/>
                          <a:cs typeface="Arial" panose="020B0604020202020204" pitchFamily="34" charset="0"/>
                        </a:rPr>
                        <a:t>Customer Order Management Local Branches</a:t>
                      </a:r>
                    </a:p>
                  </a:txBody>
                  <a:tcPr/>
                </a:tc>
                <a:tc>
                  <a:txBody>
                    <a:bodyPr/>
                    <a:lstStyle/>
                    <a:p>
                      <a:pPr algn="ctr"/>
                      <a:r>
                        <a:rPr lang="en-GB" sz="1400" noProof="0" dirty="0">
                          <a:latin typeface="Arial" panose="020B0604020202020204" pitchFamily="34" charset="0"/>
                          <a:cs typeface="Arial" panose="020B0604020202020204" pitchFamily="34" charset="0"/>
                        </a:rPr>
                        <a:t>Offer Development</a:t>
                      </a:r>
                    </a:p>
                  </a:txBody>
                  <a:tcPr/>
                </a:tc>
                <a:tc>
                  <a:txBody>
                    <a:bodyPr/>
                    <a:lstStyle/>
                    <a:p>
                      <a:pPr algn="ctr"/>
                      <a:r>
                        <a:rPr lang="en-GB" sz="1400" noProof="0" dirty="0">
                          <a:latin typeface="Arial" panose="020B0604020202020204" pitchFamily="34" charset="0"/>
                          <a:cs typeface="Arial" panose="020B0604020202020204" pitchFamily="34" charset="0"/>
                        </a:rPr>
                        <a:t>Sales Development</a:t>
                      </a:r>
                    </a:p>
                  </a:txBody>
                  <a:tcPr/>
                </a:tc>
                <a:extLst>
                  <a:ext uri="{0D108BD9-81ED-4DB2-BD59-A6C34878D82A}">
                    <a16:rowId xmlns:a16="http://schemas.microsoft.com/office/drawing/2014/main" val="457220651"/>
                  </a:ext>
                </a:extLst>
              </a:tr>
              <a:tr h="944764">
                <a:tc>
                  <a:txBody>
                    <a:bodyPr/>
                    <a:lstStyle/>
                    <a:p>
                      <a:pPr algn="ctr"/>
                      <a:r>
                        <a:rPr lang="en-GB" sz="1400" noProof="0" dirty="0">
                          <a:latin typeface="Arial" panose="020B0604020202020204" pitchFamily="34" charset="0"/>
                          <a:cs typeface="Arial" panose="020B0604020202020204" pitchFamily="34" charset="0"/>
                        </a:rPr>
                        <a:t>3*</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2*</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p>
                      <a:pPr algn="ct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4*</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5*</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p>
                      <a:pPr algn="ct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7*</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6*</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p>
                      <a:pPr algn="ct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5*</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14*</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p>
                      <a:pPr algn="ct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4*</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158*</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p>
                      <a:pPr algn="ct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3*</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5*</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p>
                      <a:pPr algn="ctr"/>
                      <a:endParaRPr lang="en-GB" sz="1400" noProof="0" dirty="0">
                        <a:latin typeface="Arial" panose="020B0604020202020204" pitchFamily="34" charset="0"/>
                        <a:cs typeface="Arial" panose="020B0604020202020204" pitchFamily="34" charset="0"/>
                      </a:endParaRPr>
                    </a:p>
                  </a:txBody>
                  <a:tcPr/>
                </a:tc>
                <a:tc>
                  <a:txBody>
                    <a:bodyPr/>
                    <a:lstStyle/>
                    <a:p>
                      <a:pPr algn="ctr"/>
                      <a:r>
                        <a:rPr lang="en-GB" sz="1400" noProof="0" dirty="0">
                          <a:latin typeface="Arial" panose="020B0604020202020204" pitchFamily="34" charset="0"/>
                          <a:cs typeface="Arial" panose="020B0604020202020204" pitchFamily="34" charset="0"/>
                        </a:rPr>
                        <a:t>6*</a:t>
                      </a:r>
                      <a:r>
                        <a:rPr lang="en-GB" sz="1400" noProof="0" dirty="0" err="1">
                          <a:latin typeface="Arial" panose="020B0604020202020204" pitchFamily="34" charset="0"/>
                          <a:cs typeface="Arial" panose="020B0604020202020204" pitchFamily="34" charset="0"/>
                        </a:rPr>
                        <a:t>N°Parts</a:t>
                      </a:r>
                      <a:endParaRPr lang="en-GB" sz="1400" noProof="0" dirty="0">
                        <a:latin typeface="Arial" panose="020B0604020202020204" pitchFamily="34" charset="0"/>
                        <a:cs typeface="Arial" panose="020B0604020202020204" pitchFamily="34" charset="0"/>
                      </a:endParaRPr>
                    </a:p>
                    <a:p>
                      <a:pPr algn="ctr"/>
                      <a:r>
                        <a:rPr lang="en-GB" sz="1400" noProof="0" dirty="0">
                          <a:latin typeface="Arial" panose="020B0604020202020204" pitchFamily="34" charset="0"/>
                          <a:cs typeface="Arial" panose="020B0604020202020204" pitchFamily="34" charset="0"/>
                        </a:rPr>
                        <a:t>11*</a:t>
                      </a:r>
                      <a:r>
                        <a:rPr lang="en-GB" sz="1400" noProof="0" dirty="0" err="1">
                          <a:latin typeface="Arial" panose="020B0604020202020204" pitchFamily="34" charset="0"/>
                          <a:cs typeface="Arial" panose="020B0604020202020204" pitchFamily="34" charset="0"/>
                        </a:rPr>
                        <a:t>N°Deliveries</a:t>
                      </a:r>
                      <a:endParaRPr lang="en-GB" sz="1400" noProof="0" dirty="0">
                        <a:latin typeface="Arial" panose="020B0604020202020204" pitchFamily="34" charset="0"/>
                        <a:cs typeface="Arial" panose="020B0604020202020204" pitchFamily="34" charset="0"/>
                      </a:endParaRPr>
                    </a:p>
                    <a:p>
                      <a:pPr algn="ctr"/>
                      <a:endParaRPr lang="en-GB" sz="14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039379288"/>
                  </a:ext>
                </a:extLst>
              </a:tr>
            </a:tbl>
          </a:graphicData>
        </a:graphic>
      </p:graphicFrame>
    </p:spTree>
    <p:extLst>
      <p:ext uri="{BB962C8B-B14F-4D97-AF65-F5344CB8AC3E}">
        <p14:creationId xmlns:p14="http://schemas.microsoft.com/office/powerpoint/2010/main" val="1137388807"/>
      </p:ext>
    </p:extLst>
  </p:cSld>
  <p:clrMapOvr>
    <a:masterClrMapping/>
  </p:clrMapOvr>
  <p:transition>
    <p:cut/>
  </p:transition>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2370</TotalTime>
  <Words>1450</Words>
  <Application>Microsoft Office PowerPoint</Application>
  <PresentationFormat>Widescreen</PresentationFormat>
  <Paragraphs>207</Paragraphs>
  <Slides>8</Slides>
  <Notes>0</Notes>
  <HiddenSlides>0</HiddenSlides>
  <MMClips>0</MMClips>
  <ScaleCrop>false</ScaleCrop>
  <HeadingPairs>
    <vt:vector size="8" baseType="variant">
      <vt:variant>
        <vt:lpstr>Caratteri utilizzati</vt:lpstr>
      </vt:variant>
      <vt:variant>
        <vt:i4>4</vt:i4>
      </vt:variant>
      <vt:variant>
        <vt:lpstr>Tema</vt:lpstr>
      </vt:variant>
      <vt:variant>
        <vt:i4>1</vt:i4>
      </vt:variant>
      <vt:variant>
        <vt:lpstr>Server OLE incorporati</vt:lpstr>
      </vt:variant>
      <vt:variant>
        <vt:i4>3</vt:i4>
      </vt:variant>
      <vt:variant>
        <vt:lpstr>Titoli diapositive</vt:lpstr>
      </vt:variant>
      <vt:variant>
        <vt:i4>8</vt:i4>
      </vt:variant>
    </vt:vector>
  </HeadingPairs>
  <TitlesOfParts>
    <vt:vector size="16" baseType="lpstr">
      <vt:lpstr>Arial</vt:lpstr>
      <vt:lpstr>Calibri</vt:lpstr>
      <vt:lpstr>Calibri Light</vt:lpstr>
      <vt:lpstr>Cambria Math</vt:lpstr>
      <vt:lpstr>Tema di Office</vt:lpstr>
      <vt:lpstr>Document</vt:lpstr>
      <vt:lpstr>Macro-Enabled Worksheet</vt:lpstr>
      <vt:lpstr>Pacchetto</vt:lpstr>
      <vt:lpstr>Presentazione standard di PowerPoint</vt:lpstr>
      <vt:lpstr>Exploratory Data Analysis</vt:lpstr>
      <vt:lpstr>Business Model (Cost Prospective)</vt:lpstr>
      <vt:lpstr>Total Cost of Distribution</vt:lpstr>
      <vt:lpstr>Operations</vt:lpstr>
      <vt:lpstr>Customer &amp; Order Management            Customer Related Issues</vt:lpstr>
      <vt:lpstr>Cost Configurator</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Luca Pedretti</dc:creator>
  <cp:lastModifiedBy>Luca Pedretti</cp:lastModifiedBy>
  <cp:revision>62</cp:revision>
  <dcterms:created xsi:type="dcterms:W3CDTF">2018-03-19T11:33:56Z</dcterms:created>
  <dcterms:modified xsi:type="dcterms:W3CDTF">2018-03-29T19:02:02Z</dcterms:modified>
</cp:coreProperties>
</file>